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1"/>
  </p:notesMasterIdLst>
  <p:sldIdLst>
    <p:sldId id="473" r:id="rId2"/>
    <p:sldId id="474" r:id="rId3"/>
    <p:sldId id="475" r:id="rId4"/>
    <p:sldId id="483" r:id="rId5"/>
    <p:sldId id="477" r:id="rId6"/>
    <p:sldId id="478" r:id="rId7"/>
    <p:sldId id="479" r:id="rId8"/>
    <p:sldId id="481" r:id="rId9"/>
    <p:sldId id="482" r:id="rId10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9" autoAdjust="0"/>
  </p:normalViewPr>
  <p:slideViewPr>
    <p:cSldViewPr>
      <p:cViewPr>
        <p:scale>
          <a:sx n="71" d="100"/>
          <a:sy n="71" d="100"/>
        </p:scale>
        <p:origin x="-72" y="-108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539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21 50 1697,'0'0'1698,"0"0"-1154,0 0 449,-9 0 32,9 0-288,0 0-97,0 0 33,0-9-257,0 9 97,0 0 31,0 0 33,0 0-97,0 0-127,0 0-1,0 0-96,0 0 1,0 0-129,0 0 128,0 0-160,0 0 32,0 0-96,0 0-64,0 0 32,0 0-64,0 0 192,0 9-64,0-9-64,9 10 64,-1 0-32,-8-1 0,0 0 0,8 1-32,-8 0 33,8 0-1,-8-1-32,9 1 64,-9-10-96,0 9 128,8 1-64,-8-10 0,0 9 32,8 1 0,-8-10 0,0 10-64,8-1 96,-8 1-96,0-10 32,9 9 0,-9 1 64,0 0-64,8-10 0,-8 9 32,0 1-64,8-10 32,-8 9 0,0 1-32,0 0 32,9-10 32,-9 9-64,0 1 32,7-1-64,-7 1 64,0 0-32,9-1 32,-9 1 1,8-10-66,-8 9 66,9 0-66,-9 1 66,8-1-33,-8 1 0,0-1 32,8 1 0,-8-1-32,8 1 0,-8 0 64,9-1-64,-9 1 64,8-10-160,-8 9 128,0 2-32,8-1 64,-8-10-128,0 9 64,0 1 64,8-1-64,-8 1 32,0-10-32,9 10 64,-9-1-64,8 1 32,-8-1-32,0 1 32,0 0 0,9-10-32,-9 9 128,0 1-224,8-10 160,-8 9-64,0-9 32,0 10-32,8-10 0,-8 10 64,0-10-160,0 9 192,0 1-160,8-10 128,-8 9-96,0-9 64,0 0-32,0 0 0,0 10 0,0-1 32,9-9 0,-9 10-32,0 0 32,0-1-32,0-9 32,8 10-64,-8-10 64,0 0-32,0 0 0,0 0 0,0 0-32,0 0 64,0 0-96,0 0 96,0 0-96,0 0 64,0 0-32,0 0 32,0 0-96,0 0 0,0 0 96,0 0 0,0 0 0,0 0-32,0 0 64,0 0-128,0 0 128,0 0-32,8 0 0,-8-10 32,0 10-64,8-9 64,-8-1-32,0 0 32,9 10-64,-9-9 64,0-1-32,8 1 0,-8 9 0,0-10 0,8 1 0,-8-1 0,0 0 32,8 1-64,-8-1 64,0 1-32,9-11 0,-9 11 0,8-1 0,-8 10 64,0-9-64,9-1 32,-9 0-64,0 1 64,7 9-64,-7-10 96,0 1-96,9-1 32,-9-1 0,8 2-32,-8-1 64,9 1-160,-2-1 160,2-9-32,-1 9 0,-8 1-32,9-1 64,-9 1-96,8 9 128,-8-10-96,0 1 0,8 9 64,-8-9-64,8-1 64,-8 10-64,9-9 64,-9-1-64,8 10 32,-8-10 0,8 1-32,-8 9 32,8-10-32,-8 1 64,9 9-64,-9-10 64,8 0-64,-8 10 32,9-9 0,-9 9 32,7-10-32,-7 10-32,0-9 96,9-1-96,-9 10 64,8-10-64,1 1 32,-9-1 0,8 1 32,-8-1-64,8 0 32,-8 10 0,8-9-32,-8-1 64,9 1-64,-9 9 96,8-10-128,-8 10 128,0-9-64,8 9 0,-8-10 0,0 10 0,0 0 0,0-10 0,8 10 0,-8 0 0,0-10 32,0 10-32,9-9-32,-9 9 0,0-9 32,0 9 0,8-10-32,-8 0 64,8 1-64,-8 9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9-32,0-9 0,-1 0 32,1 0 32,-8 10-64,7-10 32,1 0-64,-1 0 160,2 0-224,-2 0 256,-8 0-128,9 0 32,8 0 1,-8 0-1,0 0-32,-1 0 0,9 0 32,-8 0-96,0 0 96,8 0-64,-8 0 32,8 0 0,0 0 64,-9 0-64,9 0 0,-8 0 0,-1 0 0,9 0 0,-7 0-64,-2-10 96,9 10-32,-8 0 32,-1 0 0,2 0 0,-2 0 64,1 0-128,-1-9 64,1 9-96,0 0 129,0 0-1,-1 0 0,1-10-64,0 10 32,0 0-32,-1 0 96,1 0-32,8 0-64,-8 0 32,0 0 32,-1 0 64,9 0-192,-8 0 96,8 0-64,-9 0 0,1-9 64,8 9-64,0 0 97,-8 0-65,8 0 32,-8 0 32,-1 0 32,9 0-128,-8 0 0,8 0 32,-8 0 0,0 0 32,8-10-96,-9 10 96,9 0-128,-8 0 160,8 0-96,0 0 32,-9 0-32,9 0 0,-7 0 0,7 0 0,-9 0 0,9-10-32,-8 10 32,8 0-32,-8 0 64,8 0-64,0 0-32,-9 0 64,9 0-64,-8 0 64,8 0-32,0 0 32,0 0-32,0 0 64,-8 0-64,8 0 0,0 0 0,-8 0-64,8 0 64,-9 0-32,9 0 96,-8 0-64,8 0 64,-8 0-64,8 0 32,0 0-32,0 0 96,0 0-96,0 0 0,0 0 96,0 0-96,-8 0 32,8 0 0,0 0 32,0 0-96,0 0 64,0 0 0,0 0-97,0 0 129,0 0-96,0 0 128,-9 0-128,9 0 96,0 0-96,0 0 96,0 0-32,-8 10-32,8-10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576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0-64,-9-10 32,9 10-64,-8 0 64,8 0-96,-8-10 32,0 10-32,-1 0 96,9 0-128,-8-9 64,0 9-96,8 0 160,-8-11-64,-1 11-64,1-9-32,8 9 96,-8-11 64,0 2-128,8 9 64,-8-10-32,-1 0 32,9 0-32,-8 0-33,8 0 65,0 0-224,-8-10 288,8 10-128,0 0 96,0 0-96,-8 0 64,8-10-96,0 10 96,0 0 0,0 0-96,0 1 128,0-11-96,0 9 96,0 11-96,0-9 32,0-2 0,0 2 0,0-1-32,0 0 32,8 0-32,-8 1-128,0-1 224,0 0-64,8 0-32,-8 0 64,0 0 32,8 0-32,1 0-32,-9 0-1,8 0-95,0 0 128,-8 0-64,8 10 128,0-10-160,-8 0 128,9 10-32,-1-10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1 192,0-1-32,9 0-96,-9 0 0,0 0-96,7 0 224,-7 0-161,9 0 161,-1 0-192,1 0 64,-2 0 0,-7 0 32,9 10 32,-1-10 32,0 10 64,1 0-128,7-10 128,-8 10 0,1 0 0,-2-10 0,10 10-32,-9 0 0,1 0 0,-2 0 96,2 0-96,-1 0 32,1 0-64,-1 0 32,0 0-128,-8 0 192,8 0-96,-8 0 64,8 0 64,-8 0 0,9 0 64,-9 10-64,7-10 0,-7 0-160,9 10 128,-9-10-128,8 0-32,-8 10 288,9-10-192,-9 10 129,8 0-193,-8-10 96,0 10-129,8-10 194,-8 10 63,0-10-64,0 0 0,0 10-32,0-10-32,0 0 0,0 0 0,0 0-64,0 0 64,8 0-128,-8 0 64,0 0-160,0 0-97,0 0 193,0 0 192,0 0-31,0 0-65,0 0 32,9 0-96,-9-10 64,8 0-65,0 10 1,-8-10-32,8 0 0,0 10-32,9-10 96,-9 0 32,0 10-64,1-10 64,-1 10-64,0-10 64,0 10 64,0 0-64,1-10 32,-1 10-32,0 0 32,0 0-64,1 0 96,-1 0-96,0 0 96,0 0-96,0 0 96,1 0-96,-9 0 64,8 0-32,-8 10 0,9-10 160,-9 10-192,8-10 224,-8 0-192,8 10 32,-8-10-32,8 10 97,-8 0-65,9-10 64,-9 10 0,7 0-96,-7 0 128,9-10-128,-9 10 64,8-10-96,-8 10 96,9-10-32,-9 0-32,0 10 32,8-10 0,-8 10-32,0-10 0,8 10 160,-8-10-256,0 10 352,0-10-160,8 10 1,-8-10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347 289 4324,'0'-10'480,"0"10"257,0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10-128,0-10 0,0 0 64,0 0 64,0 10-192,9-10 96,-9 0 64,8 0 0,1 0-32,-9 0 0,0-10 64,0 10 0,8 0-32,-8-10 64,0 10-32,0-10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635 269 2017,'0'0'897,"-9"0"-384,9 0 672,0 0-384,0 0-257,0 0-95,0 0-97,0 0-224,0 0 0,0 0-96,0 0 288,0 0 97,0 0-1,0 0 1,0 0-129,0 0-32,0 0-128,0 0 161,0 0-129,0 10-32,0 0-160,0-10 32,0 10-64,0-10-96,0 0-129,0 0-191,0 0 320,0 0-32,0 0 512,9 0-416,-9 0 32,0 0 0,8-10 0,-8 10 128,0-10-128,0 0 160,0 10 0,0-10 96,0 10 0,0 0 353,0 0-193,0 0-32,0 0 1,0 0 31,0 0-160,-8 0-64,8 0-32,0 0-96,-9 0 96,9 0-192,0 10 160,-8 0-160,8-10 32,0 10-128,0-10-128,0 10 192,0-10-289,8 0 225,-8 0 128,0 0-64,9 0 0,-9 0 0,8 0 64,-8-10-65,0 10 129,8 0-32,-8-10 64,0 10 97,0-10 31,0 10 128,0-10-64,-8 10-128,8 0 96,-8 0-31,8 0-97,-9 0 64,1 0-96,8 0 64,0 10-96,-8-10 32,8 10-160,0 0-32,0 0-193,0-10-31,0 10-64,0-10-33,8 0 257,0 0-737,-8 0-1826,9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0 127,0-9 128,-7 9-480,7 0 705,-9 0-481,1 0-192,8 0 576,-9 0-320,9 0-96,0 0 192,-7 0-95,7 0-161,0 0 96,-9 0 0,9 9 0,0-9-128,-8 10 96,8 0-32,0-10-32,0 10 64,0 0-32,0 0 32,0 0-160,8-10 128,-8 10-160,9-10 96,-9 0-192,7 10-97,-7-10-159,9 0 544,-1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462 497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0,-8 0-64,8-10 0,0 10-64,0-10-128,0 0-129,0 0 65,0 0-160,0 0-289,0 0 353,0 0 256,0 0 128,8 0-192,-8-10 160,0 10 0,0-10 96,0 0-32,0 10 32,0-10 32,0 0 64,0 10-64,0-9 257,-8-2 31,8 11-256,0 0 128,0 0 1,0 0-1,-9 0 0,9 0-128,0 0 33,0 0-97,-7 0-32,7 0-160,-9 11 192,9-11-192,0 9 128,0-9-160,0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659 517 4388,'0'-10'128,"0"0"-128,0 10 320,-8 0 0,8 0 65,0 0 255,0 0 97,-8 0-128,8 0-65,0 0-95,-8 10-257,8 0 0,0 0-160,0-10-32,0 10-96,0 0 96,0-10-320,0 0-129,0 0 129,0 0 288,0 0-321,8 0-31,-8 0 224,8 0 96,-8-10-32,0 0 0,8 0 64,-8 10 224,0-10 32,0 10 545,0 0-417,0-10 609,-8 10-448,8 0-193,0 0-128,-8 0 32,8 0 32,-8 10-63,-1 0-1,9-10-192,-8 10 64,8 0-64,0 0-32,0-10 0,0 10-32,0-10-64,0 0-161,0 0 97,8 0 32,-8 0 32,0 0-96,9 0 128,-9 0 64,8 0 32,-8-10 0,0 10-32,0-10 0,8 0 64,-8 10 32,0-10 96,0 10 32,0 0 64,0 0-960,0 0 1184,0 0-256,0 10-256,-8-10-96,8 10-256,0-10-801,0 0-1090,0 10-3969</inkml:trace>
  <inkml:trace contextRef="#ctx0" brushRef="#br0" timeOffset="7">849 457 1377,'0'0'993,"0"0"-705,0 0 737,0 0 0,0 0-96,0 0-160,0 0-65,0 0 129,0 0-353,0 0-223,0 0 319,0 0-287,0 0-193,-8 0-32,8 0 32,0 0-96,0 0 0,0 0-192,0 0-97,0 0-191,0 0 96,0-9 319,8 9 322,-8 0-161,0-11-96,8 2 96,-8 9 160,0-11-32,0 11 33,0 0 255,0 0-128,0 0 65,0 0-161,-8 0 64,8 0-191,-8 0-65,8 11 128,-8-2-224,8 2 96,-9-2-160,9 1 64,0 0-160,0-10 128,0 0-128,0 10-65,0-10-191,0 0 256,0 0-64,9 0 63,-9 0 226,8 0-130,-8-10 130,0 10-130,8-10 130,-8 0-65,0 10 64,0-9-32,0-2 32,0 11 160,0 0-64,0 0 192,-8 0-928,8 0 864,0 0-32,0 0-63,-8 11 31,8-2-192,0 1 0,-9 0-224,9 0 256,0-10-256,0 10-129,0-10-223,0 0 480,0 0-225,9 0 65,-9 0 288,8 0-32,-8-10 0,8 0-96,-8 0 128,0 0 64,0 10 33,0-9-33,0 9 320,0 0 33,0 0-289,0 0-128,-8 0 0,8 0 0,0 0-224,-8 0 96,8 9-289,-9-9-447,9 0-161,0 0-641,0 10-864,0-10-993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0:09.199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3441 719 224,'0'0'192,"0"0"352,0 0-255,0 0-1,0 0-160,0 0 256,0 0 129,0 0-1,0 0-159,0 0 31,0 0-96,0 0-63,0 0-1,0 0 32,0 0 96,0 32 1,0-32-33,0 0-96,0 0-32,0 0-95,0 0 127,0 0 128,0 0 64,0 0 65,0 0-129,34 0-31,-34 0-97,0 0-32,0 30 32,0-30 0,0 0 65,32 0-97,-32 0-32,0 32-64,0-32 64,34 0 64,-34 30 65,0-30-97,32 0-32,-32 32-96,0-32 96,34 0-32,-34 0-32,0 29 33,32-29-1,-32 0-32,0 0 32,34 0 0,-34 0-64,31 0 32,-31 33 0,0-33-32,35 0 64,-35 0-63,0 0 95,31 0-96,-31 29 32,0-29 0,35 0 0,-35 0 64,31 0-96,-31 0 64,0 0-32,35 32-32,-35-32 1,0 0 31,31 0-32,-31 0 32,0 0-32,35 0 0,-35 0 32,0 0-96,31 0 64,-31 30-32,0-30 32,34 0-64,-34 0 32,0 0-32,0 0 32,0 0 32,0 0-64,32 0 0,-32 0-64,0 0 160,0 0-128,0 0 64,0 0-32,0 0 32,0 0-64,0 0 32,0 0 32,34 0-64,-34 32 64,0-32-64,0 0 32,0 0 0,0 0-32,0 0 32,0 0 0,0 0 32,0 0-128,0 0 160,0 0-160,0 0 96,0 0-32,0 0 32,32 0 0,-32 0-32,0 0 32,0 0-32,0 0 64,0 0-64,0 0 32,34 0 0,-34 0 32,0 0-64,0 0 64,0 0-64,0 0 64,0 0-32,32 0 32,-32 0-64,0 0 64,0 0-32,0 0 0,0 0 0,0 0 0,0 0 32,0 0-32,0 0-32,0 0 64,34 0-32,-34 0 96,0 0-160,0 0 192,0 0-96,0 0-32,0 0 0,0 0 0,0 0 0,0 0 0,0 0 32,0 0-64,0 0 96,0 0-96,0 0 64,0 0-32,0 0 0,0 0 32,0 0-32,0 0 32,0 0-32,0 0 97,0 0-161,0 0 128,0 0-64,0 0 32,0 0-32,0 0 32,0 0-32,0 0 0,0 0 32,0 0-32,0 0 32,0 0-32,0 0 0,0 0 32,0 0-32,0 0 0,0 0 0,0 0 32,0 0-64,0 0 64,0 0-32,0 0 128,0 0-256,0 0 256,0 0-224,0 0 224,0 0-128,0 0 96,32 0 0,-32 0-64,0 0 160,34 0-192,-34 0 64,31 0-32,-31 0 32,35 0-32,-35 0 1,0-32 31,31 32-32,-31 0 64,0 0-96,35 0 96,-35 0-64,31 0 0,-31-30 32,0 30-64,35 0 32,-35 0 0,0 0 0,31 0-64,-31 0 96,0-32-96,0 32 96,34 0-64,-34 0-32,0 0 64,35 0-32,-35-29 32,0 29-32,0 0 0,31 0 0,-31 0 32,0 0-32,35 0 0,-35 0 0,0 0 0,0-33 0,31 33 0,-31 0 32,0 0-64,0 0 64,0 0 0,35 0 0,-35 0-64,0-29 64,0 29-64,31 0 64,-31 0-32,0 0 0,0 0 0,0 0 0,35 0 128,-35 0-128,0 0 0,31 0 0,-31 0 0,34-32 0,-34 32-32,0 0 32,0 0-64,32 0 128,-32 0-128,0 0 128,0 0-64,0-30 0,34 30 0,-34 0 0,0 0 0,0 0 0,0 0 32,32 0-32,-32 0 0,0 0 0,0-32 32,0 32-32,0 0 0,34 0 0,-34 0 32,0 0 0,0 0 0,0 0 65,0 0-65,0 0 0,0 0-32,0 0 0,0 0 32,0 0-32,0 0 32,0 0 32,0 0 32,0 0-64,0 0 160,0 0 0,0 0 0,0 0 1,0 0 31,0 0-64,0 0-96,0 0 64,0 0 64,0 0 0,0 0 1,0 32-33,0-32 192,0 30-320,0-30 64,0 32 0,0-32-32,0 29 0,0 4 1,0-33-33,0 0 64,0 29-64,0-29 32,0 0 32,0 32-96,0-32 32,0 30 0,0-30-32,0 0 0,0 0 64,0 32-64,32-32 32,-32 29-64,0-29 64,0 33-32,0-33 0,0 29 0,0 3-32,0-32 64,0 30-32,0-30 32,0 32-32,0-2-32,0-30 32,0 32 0,0-32 32,0 0-32,0 29 32,0-29-64,0 33 64,0-33-32,0 0 32,0 29 0,0-29-32,0 32 32,0-32 0,0 0 0,0 30-64,0-30 96,0 32-96,0-32 64,0 0-64,0 30 64,0-30-32,0 32 32,0-32 0,0 32 0,0-32 0,0 29-64,0-29 128,0 33-128,0-4 96,0-29-64,0 32 0,0-32 32,0 30-32,0-30 0,0 32 0,0-32 33,0 30-66,0-30 98,0 32-97,0-32 64,0 0-32,0 29 0,0 4 64,0-33-64,0 29 0,0-29-64,0 32 128,0-32-64,0 30 0,0-30 0,0 32 0,0-32 32,0 0-64,0 0 64,0 30-64,0-30 64,0 0-128,0 0 160,0 0-64,0 32-64,0-32 64,0 0 0,0 0 0,0 0 0,0 0 0,0 0-32,0 0 32,0 0 0,0 0 0,0 0-33,0 0 1,0 0-32,0 0 0,0 0 0,0 0 0,0 0 0,0 0-32,0 0 96,0 0-32,0 0 0,0 0-64,0 0 64,0 0-96,0 0 0,0 0-33,0 0 65,0 0 96,0 0 0,0 0 0,-32 0-96,32 0 256,0 0-192,-34 0 64,34 0-32,-32 0-64,-2 0 96,2 0-64,-2 0 32,3 0 0,-4 29 32,4-29-32,-4 0 32,4 0-32,-4 0 0,35 0 65,-31 0-1,31 0 0,-35 0-64,35 0 64,0 0-64,-34 0 0,34 0 32,-31 0 0,31 0 128,0 0-160,-35 0 64,35 0-64,-31 0 128,31 0-64,-35 0 0,4 0-32,31 0 64,-35 0 32,35 0-31,-31 0 31,31 0-96,0 0 32,-34 0-64,34 0 96,0 0-64,-32 0 32,32 0 0,0 0-32,0 0 0,-34 0 32,34 0 0,-32 0-64,32 0 96,0 0-32,-34 0-64,34 0 32,-32 0-32,32 0 64,-34 0-128,34 0 160,-32 0-192,32 0 192,-34 0-128,34 0 129,-31 0-130,31 0 66,-35 0-1,35 0-64,0 0 64,-31 0-32,31 0 0,0 0-32,0 0 64,-35 0-32,35 0 0,0 0 32,0 0-32,0 0 0,-31 0 0,31 0 0,0 0 0,0 0 0,-35 0-32,35 0 64,-31 0-32,31 0-32,0 0 64,-35 0-32,35 0 0,-31 0 0,31 0 32,0 0-96,0 0 128,0 0-64,0 0 0,0 0-32,0 0 64,-34 0-32,34 0 0,0 0 0,0 0-32,0 0 32,0 0-32,0 0 32,0 0-97,0 0 97,-32 0-128,32 0 96,0 0 0,0 0-32,-34 0 32,34 0 0,0 0 0,-32 0-32,32 0 64,0 0-32,0 0 32,0 0 32,0 0-64,0 0 64,0 0-32,0 0 0,0 0 0,0 0 0,0 0-32,0 0-32,0 0-32,0 0 32,0 0 0,0 0 0,0 0 0,0 0-97,-34 0-95,34 0 64,0 0 160,-32 0 0,32 0-32,0 0 64,0 0-128,0 0-128,0 0-97,0 0-127,0 0-257,0 0 64,0 0-31,0 0-353,0 0-32,0 0-577,0 0-608,0 0-673,0 0-4772</inkml:trace>
  <inkml:trace contextRef="#ctx0" brushRef="#br0" timeOffset="1">4232 1151 448,'0'0'1377,"0"0"33,0 0-353,0 0-97,0 0 194,0 0-33,0 0-192,0 0-289,0 0-127,0 0-33,0 0-160,0 0 33,0 0-1,0 0 128,0 0-31,0 0-65,0 0 33,0 0-65,0 0 96,0 0-159,0 0-1,0 0-32,0 32 161,0-2-1,0 2-64,0-2 65,0 2-33,0-3-32,0 4-31,0-33-65,0 29 32,0 3-96,0-2-63,0-30 127,0 32-160,0-32 0,0 30 32,0-30 32,0 32-32,0-32-32,0 32 65,0-32-65,0 29 32,0-29 32,0 33 32,0-33-32,0 29-64,0-29 33,0 32-65,0-32 128,0 30-128,0-30 64,0 0-96,0 32 64,-32-32-96,32 30 64,0-30 0,0 0-64,0 32 32,0-3 0,0-29 64,0 0-128,0 33 96,0-33-32,0 29-32,0-29 0,0 32 0,0-32 32,-34 30-32,34-30 64,0 0-31,0 32-33,0-32 32,0 0-32,0 30 64,0-30-64,0 0 32,0 0-32,0 0 32,0 0-32,0 32 32,0-32-32,0 0 32,0 0-32,0 0 32,0 0 0,0 29-64,0-29 64,0 0-64,0 0 64,0 0-64,0 0 96,0 0-96,0 0 32,0 0 32,0 0-32,0 0 0,0 0 0,0 0 0,0 0-32,0 0 64,0 32-64,0-32 0,0 0 32,0 0 0,0 0-32,0 0 0,0 0 32,0 0 0,0 0-32,0 0 0,0 0 0,0 0-64,0 0-1,0 0-63,0 0 0,0 0-64,0 0-160,0 0-97,0 0-160,0 0-95,0 0-289,0 0-352,0 0-417,0 0-640,0-32-1634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0:09.201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-1 0 1985,'0'0'1218,"0"0"-834,0 0 705,0 0 192,0 0-448,0 0 32,0 0-193,0 0-127,0 0-161,0 0 97,0 31-193,31-31-128,-31 34-160,0-34 32,0 30-32,34-30-32,-34 34-64,0-34 0,0 0-64,0 0-32,0 0 31,30 0-159,-30 0-96,0 0-257,0 0 385,34 0 224,-34 0 160,0 0 96,0 0-96,0 0-96,0 0 160,0 0 225,0 0 31,0 0-96,31 0-159,-31 0-1,0 0-224,33 30 160,-33-30-96,0 0 0,0 0 32,31 0-96,-31 0-32,0 0 64,34 0 0,-34 0 64,30 0 32,-30 0-64,0 0-64,34-30-33,-34 30-63,0 0 192,31 0-32,-31 0 0,0 0-32,0 0-32,33 0-96,-33 0-32,0 0-32,0 0-65,0 0-159,31 0-513,-31 0-993,0 0-768</inkml:trace>
  <inkml:trace contextRef="#ctx0" brushRef="#br0" timeOffset="1">707 193 352,'0'0'480,"0"0"-31,0 0 448,0 0-97,0 0-191,0 0-1,0 0 1,0 0 96,0 0 192,0 0 160,0 0 160,0 0-545,0 0-223,0 0-65,0 0-320,0 0 64,0 0-32,31 0-96,-31 0 32,0 0-96,0 0 96,0 0-128,0 0 32,0 0-64,0 0-96,0 0-32,33 0 128,-33 0 96,0 0-161,0-34 33,34 34 256,-34-30 32,0 30 33,0 0-97,0 0 32,0 0-96,0 0 256,0 0 32,0 0 33,0 0-257,0 0 0,0 0-32,0 0 64,0 0-96,0 0 32,0 0-32,0 0-32,0 0 32,30 0-96,-30 0 64,0 0-64,0 0-65,34 0 1,-34 0 32,0 0-32,0 0 64,31 0 96,-31-34 0,0 34 32,0 0-64,0 0 32,0 0-64,0 0 0,0 0 96,0 0 0,33 0 32,-33 0-64,0 0 32,0 0-32,0 0 0,31 0-32,-31 0-32,0 0-32,0 0-96,0 0-321,0 0-672,0 0-961,0-30-1570</inkml:trace>
  <inkml:trace contextRef="#ctx0" brushRef="#br0" timeOffset="2">771 386 2402,'0'0'1409,"0"0"-896,0 0 640,0 0 128,0 0-608,0 0-65,0 0 97,0 0-161,0 0-127,0 0-65,0 0 32,0 0-95,0 0-33,0 0-160,0 0-32,0 30-64,34-30 0,-34 0-160,0 0-32,0 0 128,0 0 32,0 0-64,30 0-321,-30 0 257,0 0 64,34 0 32,-34 0 160,0-30-32,0 30 96,31 0-96,-31 0 0,0 0-96,0 0 385,0 0-33,0 0-64,0 0-96,0 0-128,0 0 32,0 0-128,0 0 64,33 0-32,-33 0 32,0 0-128,0 0 128,0 0-64,0 0-96,31 0 64,-31 0-32,34 0 96,-34 0-32,0 0 96,30-34-96,-30 34 64,0 0-161,0 0 97,0 0-128,0 0-96,0 0-353,0 0-736,0 0-1217,0 0-1506</inkml:trace>
  <inkml:trace contextRef="#ctx0" brushRef="#br0" timeOffset="3">738 676 1889,'0'-33'1346,"0"33"-578,0 0 161,0 0 32,0 0-609,0 0-63,0 0 127,0 0 97,0 0-193,33 0 64,-33 0-95,0 0-97,34 0-96,-34 0 0,0 0 0,30 0 0,-30 0 0,34-31-96,-34 31 64,31-34-96,-31 34 160,0 0-96,0 0 32,0 0 32,0 0 161,0 0 159,0 0-64,0 0 129,0 0-129,33 0-128,-33 0-224,0 0 32,0 0-32,0 0-32,0 0 64,31 0-64,-31 0-32,0 34 32,0-34-64,0 0-32,34 0 32,-34 0-64,0 0-96,0 0-33,0 0 33,30 0 128,-30 0 128,0-34 96,0 34-96,0 0-96,0 0 96,0 0 96,0 0-96,0 0 0,0 0 32,0 0-64,0 0 32,34 0-320,-34 0-353,0 0-512,0 0-673,0 0-2049</inkml:trace>
  <inkml:trace contextRef="#ctx0" brushRef="#br0" timeOffset="4">-34 676 2882,'0'0'801,"0"0"32,0 0 288,0 0-449,0 0-287,0 0-129,0 0 32,0 0 257,0 0 95,0 0-223,0 0-65,0 31-160,0-31-160,0 0-96,0 0 32,33 0 64,-33 0-128,31 0-32,-31 0 128,34 0 128,-34 0-128,30-31 160,-30 31 161,0-33-129,34 33-32,-34 0 0,0 0 32,0 0 33,31 0 31,-31 0 64,0 0-160,0 0 0,33 0-128,-33 0-32,0 0 33,0 0-1,31 0-32,-31 0 32,0 0-32,34 0 0,-34 0-32,0 0 32,0 0 0,30 0-65,-30 0 33,0 0-128,0 0-64,34 0-96,-34 0-97,0 0-255,0 0-770,0 0-1312,0 0-1955</inkml:trace>
  <inkml:trace contextRef="#ctx0" brushRef="#br0" timeOffset="5">30 288 2370,'0'0'2178,"0"0"-1634,0 0 706,0 0-226,0 0-223,0 0-480,0 0 63,0 0 64,34 0-31,-34 0-193,0 0-128,0 33 0,0-33-96,0 0 0,0 0-64,0 31 0,30-31-32,-30 0-64,0 0-129,0 0 65,0 0-160,34 0 224,-34 0 96,31-31-96,-31 31 256,0-33 32,33 33-32,-33 0-192,0 0 0,0 0 608,0 0-31,0 0-33,0 0-192,0 0-96,31 33-128,-31-33 65,0 0-97,34 31 32,-34-31-32,0 0 0,0 0 0,0 0-32,0 0 32,30 0-161,-30 0 193,0 0-96,34 0-64,-34 0 128,31 0-32,-31 0 0,0-31 0,33 31-64,-33 0 0,0 0-256,0 0-641,0 0-192,0 0 672,0 0-352,0 0-960,0 0-866</inkml:trace>
  <inkml:trace contextRef="#ctx0" brushRef="#br0" timeOffset="6">64 514 3299,'0'0'544,"0"0"353,0 0 512,0 0-576,0 0-481,0 0 193,0 0 96,0 0-97,0 0-256,30 0 65,-30 0-97,0 0-224,0 0 0,0 34 0,34-34-32,-34 0-32,0 0 64,31 0-96,-31 0 32,33 0 128,-33 0-64,0-34 32,0 34 32,31 0 128,-31-31-63,0 31 63,0 0 160,0 0 1,0 0-97,0 0-128,0 31-128,34-31-32,-34 0 0,0 34-32,30-34 32,-30 0-32,0 0-96,0 0 64,0 0-160,0 0-33,0 0 1,34 0-96,-34 0 31,0 0-159,0 0-865,31 0-1794,-31 0-2337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0:24.141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3440 784 3523,'0'0'769,"0"0"-417,0 0 993,0 0-192,0 0-448,0 0-321,0 0 65,0 0 223,0 0 65,0 0-64,0 0-97,0 0 33,0 0-129,0 0-159,0 0-65,0 0 128,0 0 33,0 0 63,0 0-160,0 0-127,0 0 31,34 33 0,-34-2 64,0 3-64,0-3 97,0 3-65,0-34 0,31 31 0,-31 2 161,0-2-65,0 3-64,0 31 1,0-35-33,0 4 32,0-34-96,0 31 1,0 3 31,33-3-32,-33 2-32,0-2-32,0 3-32,0-3 0,0 3-31,0-34 63,0 30-96,0 4 0,0-3 32,0-31-64,-33 34 64,33-1-32,0-33-64,0 31 64,0-31 0,0 34-32,0-3-32,0-31 64,-31 34-64,31-34 64,0 31-64,0 2 64,0-33-32,0 31 0,0 3 0,0-34 0,0 31 32,0-31-32,0 0-32,0 0 32,0 0 0,0 0 32,0 0-64,0 33 64,0-33-64,0 0 32,0 0-32,0 0 64,-34 0-96,34 0 96,0 31-64,0-31-32,0 0 32,0 0 32,0 34 0,0-34-64,0 31 32,-30-31-32,30 34 64,0-34 0,0 0 0,0 0 0,0 31-32,0-31 32,0 0-32,0 0-1,0 0-31,0 0 32,0 0-96,0 0 32,0 0-32,0 0 0,0 0 0,0 0 64,0 0 96,0 0-96,0 0 96,0 0-96,0 0 64,0 0-32,0 0 32,0 0 0,0 0-32,0 0 64,0 0-64,0 0 64,0 0-64,0 0 64,0 0-32,0 0 0,0 0-32,0 0 32,0 0-64,0 0-65,0 0-95,0 0-288,0 0-193,0 0-480,0 0-352,0 0-481,0 0-609,0 0-1152,0 0-2594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0:24.146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3441 719 224,'0'0'192,"0"0"352,0 0-255,0 0-1,0 0-160,0 0 256,0 0 129,0 0-1,0 0-159,0 0 31,0 0-96,0 0-63,0 0-1,0 0 32,0 0 96,0 32 1,0-32-33,0 0-96,0 0-32,0 0-95,0 0 127,0 0 128,0 0 64,0 0 65,0 0-129,34 0-31,-34 0-97,0 0-32,0 30 32,0-30 0,0 0 65,32 0-97,-32 0-32,0 32-64,0-32 64,34 0 64,-34 30 65,0-30-97,32 0-32,-32 32-96,0-32 96,34 0-32,-34 0-32,0 29 33,32-29-1,-32 0-32,0 0 32,34 0 0,-34 0-64,31 0 32,-31 33 0,0-33-32,35 0 64,-35 0-63,0 0 95,31 0-96,-31 29 32,0-29 0,35 0 0,-35 0 64,31 0-96,-31 0 64,0 0-32,35 32-32,-35-32 1,0 0 31,31 0-32,-31 0 32,0 0-32,35 0 0,-35 0 32,0 0-96,31 0 64,-31 30-32,0-30 32,34 0-64,-34 0 32,0 0-32,0 0 32,0 0 32,0 0-64,32 0 0,-32 0-64,0 0 160,0 0-128,0 0 64,0 0-32,0 0 32,0 0-64,0 0 32,0 0 32,34 0-64,-34 32 64,0-32-64,0 0 32,0 0 0,0 0-32,0 0 32,0 0 0,0 0 32,0 0-128,0 0 160,0 0-160,0 0 96,0 0-32,0 0 32,32 0 0,-32 0-32,0 0 32,0 0-32,0 0 64,0 0-64,0 0 32,34 0 0,-34 0 32,0 0-64,0 0 64,0 0-64,0 0 64,0 0-32,32 0 32,-32 0-64,0 0 64,0 0-32,0 0 0,0 0 0,0 0 0,0 0 32,0 0-32,0 0-32,0 0 64,34 0-32,-34 0 96,0 0-160,0 0 192,0 0-96,0 0-32,0 0 0,0 0 0,0 0 0,0 0 0,0 0 32,0 0-64,0 0 96,0 0-96,0 0 64,0 0-32,0 0 0,0 0 32,0 0-32,0 0 32,0 0-32,0 0 97,0 0-161,0 0 128,0 0-64,0 0 32,0 0-32,0 0 32,0 0-32,0 0 0,0 0 32,0 0-32,0 0 32,0 0-32,0 0 0,0 0 32,0 0-32,0 0 0,0 0 0,0 0 32,0 0-64,0 0 64,0 0-32,0 0 128,0 0-256,0 0 256,0 0-224,0 0 224,0 0-128,0 0 96,32 0 0,-32 0-64,0 0 160,34 0-192,-34 0 64,31 0-32,-31 0 32,35 0-32,-35 0 1,0-32 31,31 32-32,-31 0 64,0 0-96,35 0 96,-35 0-64,31 0 0,-31-30 32,0 30-64,35 0 32,-35 0 0,0 0 0,31 0-64,-31 0 96,0-32-96,0 32 96,34 0-64,-34 0-32,0 0 64,35 0-32,-35-29 32,0 29-32,0 0 0,31 0 0,-31 0 32,0 0-32,35 0 0,-35 0 0,0 0 0,0-33 0,31 33 0,-31 0 32,0 0-64,0 0 64,0 0 0,35 0 0,-35 0-64,0-29 64,0 29-64,31 0 64,-31 0-32,0 0 0,0 0 0,0 0 0,35 0 128,-35 0-128,0 0 0,31 0 0,-31 0 0,34-32 0,-34 32-32,0 0 32,0 0-64,32 0 128,-32 0-128,0 0 128,0 0-64,0-30 0,34 30 0,-34 0 0,0 0 0,0 0 0,0 0 32,32 0-32,-32 0 0,0 0 0,0-32 32,0 32-32,0 0 0,34 0 0,-34 0 32,0 0 0,0 0 0,0 0 65,0 0-65,0 0 0,0 0-32,0 0 0,0 0 32,0 0-32,0 0 32,0 0 32,0 0 32,0 0-64,0 0 160,0 0 0,0 0 0,0 0 1,0 0 31,0 0-64,0 0-96,0 0 64,0 0 64,0 0 0,0 0 1,0 32-33,0-32 192,0 30-320,0-30 64,0 32 0,0-32-32,0 29 0,0 4 1,0-33-33,0 0 64,0 29-64,0-29 32,0 0 32,0 32-96,0-32 32,0 30 0,0-30-32,0 0 0,0 0 64,0 32-64,32-32 32,-32 29-64,0-29 64,0 33-32,0-33 0,0 29 0,0 3-32,0-32 64,0 30-32,0-30 32,0 32-32,0-2-32,0-30 32,0 32 0,0-32 32,0 0-32,0 29 32,0-29-64,0 33 64,0-33-32,0 0 32,0 29 0,0-29-32,0 32 32,0-32 0,0 0 0,0 30-64,0-30 96,0 32-96,0-32 64,0 0-64,0 30 64,0-30-32,0 32 32,0-32 0,0 32 0,0-32 0,0 29-64,0-29 128,0 33-128,0-4 96,0-29-64,0 32 0,0-32 32,0 30-32,0-30 0,0 32 0,0-32 33,0 30-66,0-30 98,0 32-97,0-32 64,0 0-32,0 29 0,0 4 64,0-33-64,0 29 0,0-29-64,0 32 128,0-32-64,0 30 0,0-30 0,0 32 0,0-32 32,0 0-64,0 0 64,0 30-64,0-30 64,0 0-128,0 0 160,0 0-64,0 32-64,0-32 64,0 0 0,0 0 0,0 0 0,0 0 0,0 0-32,0 0 32,0 0 0,0 0 0,0 0-33,0 0 1,0 0-32,0 0 0,0 0 0,0 0 0,0 0 0,0 0-32,0 0 96,0 0-32,0 0 0,0 0-64,0 0 64,0 0-96,0 0 0,0 0-33,0 0 65,0 0 96,0 0 0,0 0 0,-32 0-96,32 0 256,0 0-192,-34 0 64,34 0-32,-32 0-64,-2 0 96,2 0-64,-2 0 32,3 0 0,-4 29 32,4-29-32,-4 0 32,4 0-32,-4 0 0,35 0 65,-31 0-1,31 0 0,-35 0-64,35 0 64,0 0-64,-34 0 0,34 0 32,-31 0 0,31 0 128,0 0-160,-35 0 64,35 0-64,-31 0 128,31 0-64,-35 0 0,4 0-32,31 0 64,-35 0 32,35 0-31,-31 0 31,31 0-96,0 0 32,-34 0-64,34 0 96,0 0-64,-32 0 32,32 0 0,0 0-32,0 0 0,-34 0 32,34 0 0,-32 0-64,32 0 96,0 0-32,-34 0-64,34 0 32,-32 0-32,32 0 64,-34 0-128,34 0 160,-32 0-192,32 0 192,-34 0-128,34 0 129,-31 0-130,31 0 66,-35 0-1,35 0-64,0 0 64,-31 0-32,31 0 0,0 0-32,0 0 64,-35 0-32,35 0 0,0 0 32,0 0-32,0 0 0,-31 0 0,31 0 0,0 0 0,0 0 0,-35 0-32,35 0 64,-31 0-32,31 0-32,0 0 64,-35 0-32,35 0 0,-31 0 0,31 0 32,0 0-96,0 0 128,0 0-64,0 0 0,0 0-32,0 0 64,-34 0-32,34 0 0,0 0 0,0 0-32,0 0 32,0 0-32,0 0 32,0 0-97,0 0 97,-32 0-128,32 0 96,0 0 0,0 0-32,-34 0 32,34 0 0,0 0 0,-32 0-32,32 0 64,0 0-32,0 0 32,0 0 32,0 0-64,0 0 64,0 0-32,0 0 0,0 0 0,0 0 0,0 0-32,0 0-32,0 0-32,0 0 32,0 0 0,0 0 0,0 0 0,0 0-97,-34 0-95,34 0 64,0 0 160,-32 0 0,32 0-32,0 0 64,0 0-128,0 0-128,0 0-97,0 0-127,0 0-257,0 0 64,0 0-31,0 0-353,0 0-32,0 0-577,0 0-608,0 0-673,0 0-4772</inkml:trace>
  <inkml:trace contextRef="#ctx0" brushRef="#br0" timeOffset="1">4232 1151 448,'0'0'1377,"0"0"33,0 0-353,0 0-97,0 0 194,0 0-33,0 0-192,0 0-289,0 0-127,0 0-33,0 0-160,0 0 33,0 0-1,0 0 128,0 0-31,0 0-65,0 0 33,0 0-65,0 0 96,0 0-159,0 0-1,0 0-32,0 32 161,0-2-1,0 2-64,0-2 65,0 2-33,0-3-32,0 4-31,0-33-65,0 29 32,0 3-96,0-2-63,0-30 127,0 32-160,0-32 0,0 30 32,0-30 32,0 32-32,0-32-32,0 32 65,0-32-65,0 29 32,0-29 32,0 33 32,0-33-32,0 29-64,0-29 33,0 32-65,0-32 128,0 30-128,0-30 64,0 0-96,0 32 64,-32-32-96,32 30 64,0-30 0,0 0-64,0 32 32,0-3 0,0-29 64,0 0-128,0 33 96,0-33-32,0 29-32,0-29 0,0 32 0,0-32 32,-34 30-32,34-30 64,0 0-31,0 32-33,0-32 32,0 0-32,0 30 64,0-30-64,0 0 32,0 0-32,0 0 32,0 0-32,0 32 32,0-32-32,0 0 32,0 0-32,0 0 32,0 0 0,0 29-64,0-29 64,0 0-64,0 0 64,0 0-64,0 0 96,0 0-96,0 0 32,0 0 32,0 0-32,0 0 0,0 0 0,0 0 0,0 0-32,0 0 64,0 32-64,0-32 0,0 0 32,0 0 0,0 0-32,0 0 0,0 0 32,0 0 0,0 0-32,0 0 0,0 0 0,0 0-64,0 0-1,0 0-63,0 0 0,0 0-64,0 0-160,0 0-97,0 0-160,0 0-95,0 0-289,0 0-352,0 0-417,0 0-640,0-32-1634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0:24.148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-1 0 1985,'0'0'1218,"0"0"-834,0 0 705,0 0 192,0 0-448,0 0 32,0 0-193,0 0-127,0 0-161,0 0 97,0 31-193,31-31-128,-31 34-160,0-34 32,0 30-32,34-30-32,-34 34-64,0-34 0,0 0-64,0 0-32,0 0 31,30 0-159,-30 0-96,0 0-257,0 0 385,34 0 224,-34 0 160,0 0 96,0 0-96,0 0-96,0 0 160,0 0 225,0 0 31,0 0-96,31 0-159,-31 0-1,0 0-224,33 30 160,-33-30-96,0 0 0,0 0 32,31 0-96,-31 0-32,0 0 64,34 0 0,-34 0 64,30 0 32,-30 0-64,0 0-64,34-30-33,-34 30-63,0 0 192,31 0-32,-31 0 0,0 0-32,0 0-32,33 0-96,-33 0-32,0 0-32,0 0-65,0 0-159,31 0-513,-31 0-993,0 0-768</inkml:trace>
  <inkml:trace contextRef="#ctx0" brushRef="#br0" timeOffset="1">707 193 352,'0'0'480,"0"0"-31,0 0 448,0 0-97,0 0-191,0 0-1,0 0 1,0 0 96,0 0 192,0 0 160,0 0 160,0 0-545,0 0-223,0 0-65,0 0-320,0 0 64,0 0-32,31 0-96,-31 0 32,0 0-96,0 0 96,0 0-128,0 0 32,0 0-64,0 0-96,0 0-32,33 0 128,-33 0 96,0 0-161,0-34 33,34 34 256,-34-30 32,0 30 33,0 0-97,0 0 32,0 0-96,0 0 256,0 0 32,0 0 33,0 0-257,0 0 0,0 0-32,0 0 64,0 0-96,0 0 32,0 0-32,0 0-32,0 0 32,30 0-96,-30 0 64,0 0-64,0 0-65,34 0 1,-34 0 32,0 0-32,0 0 64,31 0 96,-31-34 0,0 34 32,0 0-64,0 0 32,0 0-64,0 0 0,0 0 96,0 0 0,33 0 32,-33 0-64,0 0 32,0 0-32,0 0 0,31 0-32,-31 0-32,0 0-32,0 0-96,0 0-321,0 0-672,0 0-961,0-30-1570</inkml:trace>
  <inkml:trace contextRef="#ctx0" brushRef="#br0" timeOffset="2">771 386 2402,'0'0'1409,"0"0"-896,0 0 640,0 0 128,0 0-608,0 0-65,0 0 97,0 0-161,0 0-127,0 0-65,0 0 32,0 0-95,0 0-33,0 0-160,0 0-32,0 30-64,34-30 0,-34 0-160,0 0-32,0 0 128,0 0 32,0 0-64,30 0-321,-30 0 257,0 0 64,34 0 32,-34 0 160,0-30-32,0 30 96,31 0-96,-31 0 0,0 0-96,0 0 385,0 0-33,0 0-64,0 0-96,0 0-128,0 0 32,0 0-128,0 0 64,33 0-32,-33 0 32,0 0-128,0 0 128,0 0-64,0 0-96,31 0 64,-31 0-32,34 0 96,-34 0-32,0 0 96,30-34-96,-30 34 64,0 0-161,0 0 97,0 0-128,0 0-96,0 0-353,0 0-736,0 0-1217,0 0-1506</inkml:trace>
  <inkml:trace contextRef="#ctx0" brushRef="#br0" timeOffset="3">738 676 1889,'0'-33'1346,"0"33"-578,0 0 161,0 0 32,0 0-609,0 0-63,0 0 127,0 0 97,0 0-193,33 0 64,-33 0-95,0 0-97,34 0-96,-34 0 0,0 0 0,30 0 0,-30 0 0,34-31-96,-34 31 64,31-34-96,-31 34 160,0 0-96,0 0 32,0 0 32,0 0 161,0 0 159,0 0-64,0 0 129,0 0-129,33 0-128,-33 0-224,0 0 32,0 0-32,0 0-32,0 0 64,31 0-64,-31 0-32,0 34 32,0-34-64,0 0-32,34 0 32,-34 0-64,0 0-96,0 0-33,0 0 33,30 0 128,-30 0 128,0-34 96,0 34-96,0 0-96,0 0 96,0 0 96,0 0-96,0 0 0,0 0 32,0 0-64,0 0 32,34 0-320,-34 0-353,0 0-512,0 0-673,0 0-2049</inkml:trace>
  <inkml:trace contextRef="#ctx0" brushRef="#br0" timeOffset="4">-34 676 2882,'0'0'801,"0"0"32,0 0 288,0 0-449,0 0-287,0 0-129,0 0 32,0 0 257,0 0 95,0 0-223,0 0-65,0 31-160,0-31-160,0 0-96,0 0 32,33 0 64,-33 0-128,31 0-32,-31 0 128,34 0 128,-34 0-128,30-31 160,-30 31 161,0-33-129,34 33-32,-34 0 0,0 0 32,0 0 33,31 0 31,-31 0 64,0 0-160,0 0 0,33 0-128,-33 0-32,0 0 33,0 0-1,31 0-32,-31 0 32,0 0-32,34 0 0,-34 0-32,0 0 32,0 0 0,30 0-65,-30 0 33,0 0-128,0 0-64,34 0-96,-34 0-97,0 0-255,0 0-770,0 0-1312,0 0-1955</inkml:trace>
  <inkml:trace contextRef="#ctx0" brushRef="#br0" timeOffset="5">30 288 2370,'0'0'2178,"0"0"-1634,0 0 706,0 0-226,0 0-223,0 0-480,0 0 63,0 0 64,34 0-31,-34 0-193,0 0-128,0 33 0,0-33-96,0 0 0,0 0-64,0 31 0,30-31-32,-30 0-64,0 0-129,0 0 65,0 0-160,34 0 224,-34 0 96,31-31-96,-31 31 256,0-33 32,33 33-32,-33 0-192,0 0 0,0 0 608,0 0-31,0 0-33,0 0-192,0 0-96,31 33-128,-31-33 65,0 0-97,34 31 32,-34-31-32,0 0 0,0 0 0,0 0-32,0 0 32,30 0-161,-30 0 193,0 0-96,34 0-64,-34 0 128,31 0-32,-31 0 0,0-31 0,33 31-64,-33 0 0,0 0-256,0 0-641,0 0-192,0 0 672,0 0-352,0 0-960,0 0-866</inkml:trace>
  <inkml:trace contextRef="#ctx0" brushRef="#br0" timeOffset="6">64 514 3299,'0'0'544,"0"0"353,0 0 512,0 0-576,0 0-481,0 0 193,0 0 96,0 0-97,0 0-256,30 0 65,-30 0-97,0 0-224,0 0 0,0 34 0,34-34-32,-34 0-32,0 0 64,31 0-96,-31 0 32,33 0 128,-33 0-64,0-34 32,0 34 32,31 0 128,-31-31-63,0 31 63,0 0 160,0 0 1,0 0-97,0 0-128,0 31-128,34-31-32,-34 0 0,0 34-32,30-34 32,-30 0-32,0 0-96,0 0 64,0 0-160,0 0-33,0 0 1,34 0-96,-34 0 31,0 0-159,0 0-865,31 0-1794,-31 0-2337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0:31.695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3440 784 3523,'0'0'769,"0"0"-417,0 0 993,0 0-192,0 0-448,0 0-321,0 0 65,0 0 223,0 0 65,0 0-64,0 0-97,0 0 33,0 0-129,0 0-159,0 0-65,0 0 128,0 0 33,0 0 63,0 0-160,0 0-127,0 0 31,34 33 0,-34-2 64,0 3-64,0-3 97,0 3-65,0-34 0,31 31 0,-31 2 161,0-2-65,0 3-64,0 31 1,0-35-33,0 4 32,0-34-96,0 31 1,0 3 31,33-3-32,-33 2-32,0-2-32,0 3-32,0-3 0,0 3-31,0-34 63,0 30-96,0 4 0,0-3 32,0-31-64,-33 34 64,33-1-32,0-33-64,0 31 64,0-31 0,0 34-32,0-3-32,0-31 64,-31 34-64,31-34 64,0 31-64,0 2 64,0-33-32,0 31 0,0 3 0,0-34 0,0 31 32,0-31-32,0 0-32,0 0 32,0 0 0,0 0 32,0 0-64,0 33 64,0-33-64,0 0 32,0 0-32,0 0 64,-34 0-96,34 0 96,0 31-64,0-31-32,0 0 32,0 0 32,0 34 0,0-34-64,0 31 32,-30-31-32,30 34 64,0-34 0,0 0 0,0 0 0,0 31-32,0-31 32,0 0-32,0 0-1,0 0-31,0 0 32,0 0-96,0 0 32,0 0-32,0 0 0,0 0 0,0 0 64,0 0 96,0 0-96,0 0 96,0 0-96,0 0 64,0 0-32,0 0 32,0 0 0,0 0-32,0 0 64,0 0-64,0 0 64,0 0-64,0 0 64,0 0-32,0 0 0,0 0-32,0 0 32,0 0-64,0 0-65,0 0-95,0 0-288,0 0-193,0 0-480,0 0-352,0 0-481,0 0-609,0 0-1152,0 0-2594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0:31.696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3441 719 224,'0'0'192,"0"0"352,0 0-255,0 0-1,0 0-160,0 0 256,0 0 129,0 0-1,0 0-159,0 0 31,0 0-96,0 0-63,0 0-1,0 0 32,0 0 96,0 32 1,0-32-33,0 0-96,0 0-32,0 0-95,0 0 127,0 0 128,0 0 64,0 0 65,0 0-129,34 0-31,-34 0-97,0 0-32,0 30 32,0-30 0,0 0 65,32 0-97,-32 0-32,0 32-64,0-32 64,34 0 64,-34 30 65,0-30-97,32 0-32,-32 32-96,0-32 96,34 0-32,-34 0-32,0 29 33,32-29-1,-32 0-32,0 0 32,34 0 0,-34 0-64,31 0 32,-31 33 0,0-33-32,35 0 64,-35 0-63,0 0 95,31 0-96,-31 29 32,0-29 0,35 0 0,-35 0 64,31 0-96,-31 0 64,0 0-32,35 32-32,-35-32 1,0 0 31,31 0-32,-31 0 32,0 0-32,35 0 0,-35 0 32,0 0-96,31 0 64,-31 30-32,0-30 32,34 0-64,-34 0 32,0 0-32,0 0 32,0 0 32,0 0-64,32 0 0,-32 0-64,0 0 160,0 0-128,0 0 64,0 0-32,0 0 32,0 0-64,0 0 32,0 0 32,34 0-64,-34 32 64,0-32-64,0 0 32,0 0 0,0 0-32,0 0 32,0 0 0,0 0 32,0 0-128,0 0 160,0 0-160,0 0 96,0 0-32,0 0 32,32 0 0,-32 0-32,0 0 32,0 0-32,0 0 64,0 0-64,0 0 32,34 0 0,-34 0 32,0 0-64,0 0 64,0 0-64,0 0 64,0 0-32,32 0 32,-32 0-64,0 0 64,0 0-32,0 0 0,0 0 0,0 0 0,0 0 32,0 0-32,0 0-32,0 0 64,34 0-32,-34 0 96,0 0-160,0 0 192,0 0-96,0 0-32,0 0 0,0 0 0,0 0 0,0 0 0,0 0 32,0 0-64,0 0 96,0 0-96,0 0 64,0 0-32,0 0 0,0 0 32,0 0-32,0 0 32,0 0-32,0 0 97,0 0-161,0 0 128,0 0-64,0 0 32,0 0-32,0 0 32,0 0-32,0 0 0,0 0 32,0 0-32,0 0 32,0 0-32,0 0 0,0 0 32,0 0-32,0 0 0,0 0 0,0 0 32,0 0-64,0 0 64,0 0-32,0 0 128,0 0-256,0 0 256,0 0-224,0 0 224,0 0-128,0 0 96,32 0 0,-32 0-64,0 0 160,34 0-192,-34 0 64,31 0-32,-31 0 32,35 0-32,-35 0 1,0-32 31,31 32-32,-31 0 64,0 0-96,35 0 96,-35 0-64,31 0 0,-31-30 32,0 30-64,35 0 32,-35 0 0,0 0 0,31 0-64,-31 0 96,0-32-96,0 32 96,34 0-64,-34 0-32,0 0 64,35 0-32,-35-29 32,0 29-32,0 0 0,31 0 0,-31 0 32,0 0-32,35 0 0,-35 0 0,0 0 0,0-33 0,31 33 0,-31 0 32,0 0-64,0 0 64,0 0 0,35 0 0,-35 0-64,0-29 64,0 29-64,31 0 64,-31 0-32,0 0 0,0 0 0,0 0 0,35 0 128,-35 0-128,0 0 0,31 0 0,-31 0 0,34-32 0,-34 32-32,0 0 32,0 0-64,32 0 128,-32 0-128,0 0 128,0 0-64,0-30 0,34 30 0,-34 0 0,0 0 0,0 0 0,0 0 32,32 0-32,-32 0 0,0 0 0,0-32 32,0 32-32,0 0 0,34 0 0,-34 0 32,0 0 0,0 0 0,0 0 65,0 0-65,0 0 0,0 0-32,0 0 0,0 0 32,0 0-32,0 0 32,0 0 32,0 0 32,0 0-64,0 0 160,0 0 0,0 0 0,0 0 1,0 0 31,0 0-64,0 0-96,0 0 64,0 0 64,0 0 0,0 0 1,0 32-33,0-32 192,0 30-320,0-30 64,0 32 0,0-32-32,0 29 0,0 4 1,0-33-33,0 0 64,0 29-64,0-29 32,0 0 32,0 32-96,0-32 32,0 30 0,0-30-32,0 0 0,0 0 64,0 32-64,32-32 32,-32 29-64,0-29 64,0 33-32,0-33 0,0 29 0,0 3-32,0-32 64,0 30-32,0-30 32,0 32-32,0-2-32,0-30 32,0 32 0,0-32 32,0 0-32,0 29 32,0-29-64,0 33 64,0-33-32,0 0 32,0 29 0,0-29-32,0 32 32,0-32 0,0 0 0,0 30-64,0-30 96,0 32-96,0-32 64,0 0-64,0 30 64,0-30-32,0 32 32,0-32 0,0 32 0,0-32 0,0 29-64,0-29 128,0 33-128,0-4 96,0-29-64,0 32 0,0-32 32,0 30-32,0-30 0,0 32 0,0-32 33,0 30-66,0-30 98,0 32-97,0-32 64,0 0-32,0 29 0,0 4 64,0-33-64,0 29 0,0-29-64,0 32 128,0-32-64,0 30 0,0-30 0,0 32 0,0-32 32,0 0-64,0 0 64,0 30-64,0-30 64,0 0-128,0 0 160,0 0-64,0 32-64,0-32 64,0 0 0,0 0 0,0 0 0,0 0 0,0 0-32,0 0 32,0 0 0,0 0 0,0 0-33,0 0 1,0 0-32,0 0 0,0 0 0,0 0 0,0 0 0,0 0-32,0 0 96,0 0-32,0 0 0,0 0-64,0 0 64,0 0-96,0 0 0,0 0-33,0 0 65,0 0 96,0 0 0,0 0 0,-32 0-96,32 0 256,0 0-192,-34 0 64,34 0-32,-32 0-64,-2 0 96,2 0-64,-2 0 32,3 0 0,-4 29 32,4-29-32,-4 0 32,4 0-32,-4 0 0,35 0 65,-31 0-1,31 0 0,-35 0-64,35 0 64,0 0-64,-34 0 0,34 0 32,-31 0 0,31 0 128,0 0-160,-35 0 64,35 0-64,-31 0 128,31 0-64,-35 0 0,4 0-32,31 0 64,-35 0 32,35 0-31,-31 0 31,31 0-96,0 0 32,-34 0-64,34 0 96,0 0-64,-32 0 32,32 0 0,0 0-32,0 0 0,-34 0 32,34 0 0,-32 0-64,32 0 96,0 0-32,-34 0-64,34 0 32,-32 0-32,32 0 64,-34 0-128,34 0 160,-32 0-192,32 0 192,-34 0-128,34 0 129,-31 0-130,31 0 66,-35 0-1,35 0-64,0 0 64,-31 0-32,31 0 0,0 0-32,0 0 64,-35 0-32,35 0 0,0 0 32,0 0-32,0 0 0,-31 0 0,31 0 0,0 0 0,0 0 0,-35 0-32,35 0 64,-31 0-32,31 0-32,0 0 64,-35 0-32,35 0 0,-31 0 0,31 0 32,0 0-96,0 0 128,0 0-64,0 0 0,0 0-32,0 0 64,-34 0-32,34 0 0,0 0 0,0 0-32,0 0 32,0 0-32,0 0 32,0 0-97,0 0 97,-32 0-128,32 0 96,0 0 0,0 0-32,-34 0 32,34 0 0,0 0 0,-32 0-32,32 0 64,0 0-32,0 0 32,0 0 32,0 0-64,0 0 64,0 0-32,0 0 0,0 0 0,0 0 0,0 0-32,0 0-32,0 0-32,0 0 32,0 0 0,0 0 0,0 0 0,0 0-97,-34 0-95,34 0 64,0 0 160,-32 0 0,32 0-32,0 0 64,0 0-128,0 0-128,0 0-97,0 0-127,0 0-257,0 0 64,0 0-31,0 0-353,0 0-32,0 0-577,0 0-608,0 0-673,0 0-4772</inkml:trace>
  <inkml:trace contextRef="#ctx0" brushRef="#br0" timeOffset="1">4232 1151 448,'0'0'1377,"0"0"33,0 0-353,0 0-97,0 0 194,0 0-33,0 0-192,0 0-289,0 0-127,0 0-33,0 0-160,0 0 33,0 0-1,0 0 128,0 0-31,0 0-65,0 0 33,0 0-65,0 0 96,0 0-159,0 0-1,0 0-32,0 32 161,0-2-1,0 2-64,0-2 65,0 2-33,0-3-32,0 4-31,0-33-65,0 29 32,0 3-96,0-2-63,0-30 127,0 32-160,0-32 0,0 30 32,0-30 32,0 32-32,0-32-32,0 32 65,0-32-65,0 29 32,0-29 32,0 33 32,0-33-32,0 29-64,0-29 33,0 32-65,0-32 128,0 30-128,0-30 64,0 0-96,0 32 64,-32-32-96,32 30 64,0-30 0,0 0-64,0 32 32,0-3 0,0-29 64,0 0-128,0 33 96,0-33-32,0 29-32,0-29 0,0 32 0,0-32 32,-34 30-32,34-30 64,0 0-31,0 32-33,0-32 32,0 0-32,0 30 64,0-30-64,0 0 32,0 0-32,0 0 32,0 0-32,0 32 32,0-32-32,0 0 32,0 0-32,0 0 32,0 0 0,0 29-64,0-29 64,0 0-64,0 0 64,0 0-64,0 0 96,0 0-96,0 0 32,0 0 32,0 0-32,0 0 0,0 0 0,0 0 0,0 0-32,0 0 64,0 32-64,0-32 0,0 0 32,0 0 0,0 0-32,0 0 0,0 0 32,0 0 0,0 0-32,0 0 0,0 0 0,0 0-64,0 0-1,0 0-63,0 0 0,0 0-64,0 0-160,0 0-97,0 0-160,0 0-95,0 0-289,0 0-352,0 0-417,0 0-640,0-32-1634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0:31.698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-1 0 1985,'0'0'1218,"0"0"-834,0 0 705,0 0 192,0 0-448,0 0 32,0 0-193,0 0-127,0 0-161,0 0 97,0 31-193,31-31-128,-31 34-160,0-34 32,0 30-32,34-30-32,-34 34-64,0-34 0,0 0-64,0 0-32,0 0 31,30 0-159,-30 0-96,0 0-257,0 0 385,34 0 224,-34 0 160,0 0 96,0 0-96,0 0-96,0 0 160,0 0 225,0 0 31,0 0-96,31 0-159,-31 0-1,0 0-224,33 30 160,-33-30-96,0 0 0,0 0 32,31 0-96,-31 0-32,0 0 64,34 0 0,-34 0 64,30 0 32,-30 0-64,0 0-64,34-30-33,-34 30-63,0 0 192,31 0-32,-31 0 0,0 0-32,0 0-32,33 0-96,-33 0-32,0 0-32,0 0-65,0 0-159,31 0-513,-31 0-993,0 0-768</inkml:trace>
  <inkml:trace contextRef="#ctx0" brushRef="#br0" timeOffset="1">707 193 352,'0'0'480,"0"0"-31,0 0 448,0 0-97,0 0-191,0 0-1,0 0 1,0 0 96,0 0 192,0 0 160,0 0 160,0 0-545,0 0-223,0 0-65,0 0-320,0 0 64,0 0-32,31 0-96,-31 0 32,0 0-96,0 0 96,0 0-128,0 0 32,0 0-64,0 0-96,0 0-32,33 0 128,-33 0 96,0 0-161,0-34 33,34 34 256,-34-30 32,0 30 33,0 0-97,0 0 32,0 0-96,0 0 256,0 0 32,0 0 33,0 0-257,0 0 0,0 0-32,0 0 64,0 0-96,0 0 32,0 0-32,0 0-32,0 0 32,30 0-96,-30 0 64,0 0-64,0 0-65,34 0 1,-34 0 32,0 0-32,0 0 64,31 0 96,-31-34 0,0 34 32,0 0-64,0 0 32,0 0-64,0 0 0,0 0 96,0 0 0,33 0 32,-33 0-64,0 0 32,0 0-32,0 0 0,31 0-32,-31 0-32,0 0-32,0 0-96,0 0-321,0 0-672,0 0-961,0-30-1570</inkml:trace>
  <inkml:trace contextRef="#ctx0" brushRef="#br0" timeOffset="2">771 386 2402,'0'0'1409,"0"0"-896,0 0 640,0 0 128,0 0-608,0 0-65,0 0 97,0 0-161,0 0-127,0 0-65,0 0 32,0 0-95,0 0-33,0 0-160,0 0-32,0 30-64,34-30 0,-34 0-160,0 0-32,0 0 128,0 0 32,0 0-64,30 0-321,-30 0 257,0 0 64,34 0 32,-34 0 160,0-30-32,0 30 96,31 0-96,-31 0 0,0 0-96,0 0 385,0 0-33,0 0-64,0 0-96,0 0-128,0 0 32,0 0-128,0 0 64,33 0-32,-33 0 32,0 0-128,0 0 128,0 0-64,0 0-96,31 0 64,-31 0-32,34 0 96,-34 0-32,0 0 96,30-34-96,-30 34 64,0 0-161,0 0 97,0 0-128,0 0-96,0 0-353,0 0-736,0 0-1217,0 0-1506</inkml:trace>
  <inkml:trace contextRef="#ctx0" brushRef="#br0" timeOffset="3">738 676 1889,'0'-33'1346,"0"33"-578,0 0 161,0 0 32,0 0-609,0 0-63,0 0 127,0 0 97,0 0-193,33 0 64,-33 0-95,0 0-97,34 0-96,-34 0 0,0 0 0,30 0 0,-30 0 0,34-31-96,-34 31 64,31-34-96,-31 34 160,0 0-96,0 0 32,0 0 32,0 0 161,0 0 159,0 0-64,0 0 129,0 0-129,33 0-128,-33 0-224,0 0 32,0 0-32,0 0-32,0 0 64,31 0-64,-31 0-32,0 34 32,0-34-64,0 0-32,34 0 32,-34 0-64,0 0-96,0 0-33,0 0 33,30 0 128,-30 0 128,0-34 96,0 34-96,0 0-96,0 0 96,0 0 96,0 0-96,0 0 0,0 0 32,0 0-64,0 0 32,34 0-320,-34 0-353,0 0-512,0 0-673,0 0-2049</inkml:trace>
  <inkml:trace contextRef="#ctx0" brushRef="#br0" timeOffset="4">-34 676 2882,'0'0'801,"0"0"32,0 0 288,0 0-449,0 0-287,0 0-129,0 0 32,0 0 257,0 0 95,0 0-223,0 0-65,0 31-160,0-31-160,0 0-96,0 0 32,33 0 64,-33 0-128,31 0-32,-31 0 128,34 0 128,-34 0-128,30-31 160,-30 31 161,0-33-129,34 33-32,-34 0 0,0 0 32,0 0 33,31 0 31,-31 0 64,0 0-160,0 0 0,33 0-128,-33 0-32,0 0 33,0 0-1,31 0-32,-31 0 32,0 0-32,34 0 0,-34 0-32,0 0 32,0 0 0,30 0-65,-30 0 33,0 0-128,0 0-64,34 0-96,-34 0-97,0 0-255,0 0-770,0 0-1312,0 0-1955</inkml:trace>
  <inkml:trace contextRef="#ctx0" brushRef="#br0" timeOffset="5">30 288 2370,'0'0'2178,"0"0"-1634,0 0 706,0 0-226,0 0-223,0 0-480,0 0 63,0 0 64,34 0-31,-34 0-193,0 0-128,0 33 0,0-33-96,0 0 0,0 0-64,0 31 0,30-31-32,-30 0-64,0 0-129,0 0 65,0 0-160,34 0 224,-34 0 96,31-31-96,-31 31 256,0-33 32,33 33-32,-33 0-192,0 0 0,0 0 608,0 0-31,0 0-33,0 0-192,0 0-96,31 33-128,-31-33 65,0 0-97,34 31 32,-34-31-32,0 0 0,0 0 0,0 0-32,0 0 32,30 0-161,-30 0 193,0 0-96,34 0-64,-34 0 128,31 0-32,-31 0 0,0-31 0,33 31-64,-33 0 0,0 0-256,0 0-641,0 0-192,0 0 672,0 0-352,0 0-960,0 0-866</inkml:trace>
  <inkml:trace contextRef="#ctx0" brushRef="#br0" timeOffset="6">64 514 3299,'0'0'544,"0"0"353,0 0 512,0 0-576,0 0-481,0 0 193,0 0 96,0 0-97,0 0-256,30 0 65,-30 0-97,0 0-224,0 0 0,0 34 0,34-34-32,-34 0-32,0 0 64,31 0-96,-31 0 32,33 0 128,-33 0-64,0-34 32,0 34 32,31 0 128,-31-31-63,0 31 63,0 0 160,0 0 1,0 0-97,0 0-128,0 31-128,34-31-32,-34 0 0,0 34-32,30-34 32,-30 0-32,0 0-96,0 0 64,0 0-160,0 0-33,0 0 1,34 0-96,-34 0 31,0 0-159,0 0-865,31 0-1794,-31 0-2337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0:44.371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3440 784 3523,'0'0'769,"0"0"-417,0 0 993,0 0-192,0 0-448,0 0-321,0 0 65,0 0 223,0 0 65,0 0-64,0 0-97,0 0 33,0 0-129,0 0-159,0 0-65,0 0 128,0 0 33,0 0 63,0 0-160,0 0-127,0 0 31,34 33 0,-34-2 64,0 3-64,0-3 97,0 3-65,0-34 0,31 31 0,-31 2 161,0-2-65,0 3-64,0 31 1,0-35-33,0 4 32,0-34-96,0 31 1,0 3 31,33-3-32,-33 2-32,0-2-32,0 3-32,0-3 0,0 3-31,0-34 63,0 30-96,0 4 0,0-3 32,0-31-64,-33 34 64,33-1-32,0-33-64,0 31 64,0-31 0,0 34-32,0-3-32,0-31 64,-31 34-64,31-34 64,0 31-64,0 2 64,0-33-32,0 31 0,0 3 0,0-34 0,0 31 32,0-31-32,0 0-32,0 0 32,0 0 0,0 0 32,0 0-64,0 33 64,0-33-64,0 0 32,0 0-32,0 0 64,-34 0-96,34 0 96,0 31-64,0-31-32,0 0 32,0 0 32,0 34 0,0-34-64,0 31 32,-30-31-32,30 34 64,0-34 0,0 0 0,0 0 0,0 31-32,0-31 32,0 0-32,0 0-1,0 0-31,0 0 32,0 0-96,0 0 32,0 0-32,0 0 0,0 0 0,0 0 64,0 0 96,0 0-96,0 0 96,0 0-96,0 0 64,0 0-32,0 0 32,0 0 0,0 0-32,0 0 64,0 0-64,0 0 64,0 0-64,0 0 64,0 0-32,0 0 0,0 0-32,0 0 32,0 0-64,0 0-65,0 0-95,0 0-288,0 0-193,0 0-480,0 0-352,0 0-481,0 0-609,0 0-1152,0 0-2594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0:44.372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3441 719 224,'0'0'192,"0"0"352,0 0-255,0 0-1,0 0-160,0 0 256,0 0 129,0 0-1,0 0-159,0 0 31,0 0-96,0 0-63,0 0-1,0 0 32,0 0 96,0 32 1,0-32-33,0 0-96,0 0-32,0 0-95,0 0 127,0 0 128,0 0 64,0 0 65,0 0-129,34 0-31,-34 0-97,0 0-32,0 30 32,0-30 0,0 0 65,32 0-97,-32 0-32,0 32-64,0-32 64,34 0 64,-34 30 65,0-30-97,32 0-32,-32 32-96,0-32 96,34 0-32,-34 0-32,0 29 33,32-29-1,-32 0-32,0 0 32,34 0 0,-34 0-64,31 0 32,-31 33 0,0-33-32,35 0 64,-35 0-63,0 0 95,31 0-96,-31 29 32,0-29 0,35 0 0,-35 0 64,31 0-96,-31 0 64,0 0-32,35 32-32,-35-32 1,0 0 31,31 0-32,-31 0 32,0 0-32,35 0 0,-35 0 32,0 0-96,31 0 64,-31 30-32,0-30 32,34 0-64,-34 0 32,0 0-32,0 0 32,0 0 32,0 0-64,32 0 0,-32 0-64,0 0 160,0 0-128,0 0 64,0 0-32,0 0 32,0 0-64,0 0 32,0 0 32,34 0-64,-34 32 64,0-32-64,0 0 32,0 0 0,0 0-32,0 0 32,0 0 0,0 0 32,0 0-128,0 0 160,0 0-160,0 0 96,0 0-32,0 0 32,32 0 0,-32 0-32,0 0 32,0 0-32,0 0 64,0 0-64,0 0 32,34 0 0,-34 0 32,0 0-64,0 0 64,0 0-64,0 0 64,0 0-32,32 0 32,-32 0-64,0 0 64,0 0-32,0 0 0,0 0 0,0 0 0,0 0 32,0 0-32,0 0-32,0 0 64,34 0-32,-34 0 96,0 0-160,0 0 192,0 0-96,0 0-32,0 0 0,0 0 0,0 0 0,0 0 0,0 0 32,0 0-64,0 0 96,0 0-96,0 0 64,0 0-32,0 0 0,0 0 32,0 0-32,0 0 32,0 0-32,0 0 97,0 0-161,0 0 128,0 0-64,0 0 32,0 0-32,0 0 32,0 0-32,0 0 0,0 0 32,0 0-32,0 0 32,0 0-32,0 0 0,0 0 32,0 0-32,0 0 0,0 0 0,0 0 32,0 0-64,0 0 64,0 0-32,0 0 128,0 0-256,0 0 256,0 0-224,0 0 224,0 0-128,0 0 96,32 0 0,-32 0-64,0 0 160,34 0-192,-34 0 64,31 0-32,-31 0 32,35 0-32,-35 0 1,0-32 31,31 32-32,-31 0 64,0 0-96,35 0 96,-35 0-64,31 0 0,-31-30 32,0 30-64,35 0 32,-35 0 0,0 0 0,31 0-64,-31 0 96,0-32-96,0 32 96,34 0-64,-34 0-32,0 0 64,35 0-32,-35-29 32,0 29-32,0 0 0,31 0 0,-31 0 32,0 0-32,35 0 0,-35 0 0,0 0 0,0-33 0,31 33 0,-31 0 32,0 0-64,0 0 64,0 0 0,35 0 0,-35 0-64,0-29 64,0 29-64,31 0 64,-31 0-32,0 0 0,0 0 0,0 0 0,35 0 128,-35 0-128,0 0 0,31 0 0,-31 0 0,34-32 0,-34 32-32,0 0 32,0 0-64,32 0 128,-32 0-128,0 0 128,0 0-64,0-30 0,34 30 0,-34 0 0,0 0 0,0 0 0,0 0 32,32 0-32,-32 0 0,0 0 0,0-32 32,0 32-32,0 0 0,34 0 0,-34 0 32,0 0 0,0 0 0,0 0 65,0 0-65,0 0 0,0 0-32,0 0 0,0 0 32,0 0-32,0 0 32,0 0 32,0 0 32,0 0-64,0 0 160,0 0 0,0 0 0,0 0 1,0 0 31,0 0-64,0 0-96,0 0 64,0 0 64,0 0 0,0 0 1,0 32-33,0-32 192,0 30-320,0-30 64,0 32 0,0-32-32,0 29 0,0 4 1,0-33-33,0 0 64,0 29-64,0-29 32,0 0 32,0 32-96,0-32 32,0 30 0,0-30-32,0 0 0,0 0 64,0 32-64,32-32 32,-32 29-64,0-29 64,0 33-32,0-33 0,0 29 0,0 3-32,0-32 64,0 30-32,0-30 32,0 32-32,0-2-32,0-30 32,0 32 0,0-32 32,0 0-32,0 29 32,0-29-64,0 33 64,0-33-32,0 0 32,0 29 0,0-29-32,0 32 32,0-32 0,0 0 0,0 30-64,0-30 96,0 32-96,0-32 64,0 0-64,0 30 64,0-30-32,0 32 32,0-32 0,0 32 0,0-32 0,0 29-64,0-29 128,0 33-128,0-4 96,0-29-64,0 32 0,0-32 32,0 30-32,0-30 0,0 32 0,0-32 33,0 30-66,0-30 98,0 32-97,0-32 64,0 0-32,0 29 0,0 4 64,0-33-64,0 29 0,0-29-64,0 32 128,0-32-64,0 30 0,0-30 0,0 32 0,0-32 32,0 0-64,0 0 64,0 30-64,0-30 64,0 0-128,0 0 160,0 0-64,0 32-64,0-32 64,0 0 0,0 0 0,0 0 0,0 0 0,0 0-32,0 0 32,0 0 0,0 0 0,0 0-33,0 0 1,0 0-32,0 0 0,0 0 0,0 0 0,0 0 0,0 0-32,0 0 96,0 0-32,0 0 0,0 0-64,0 0 64,0 0-96,0 0 0,0 0-33,0 0 65,0 0 96,0 0 0,0 0 0,-32 0-96,32 0 256,0 0-192,-34 0 64,34 0-32,-32 0-64,-2 0 96,2 0-64,-2 0 32,3 0 0,-4 29 32,4-29-32,-4 0 32,4 0-32,-4 0 0,35 0 65,-31 0-1,31 0 0,-35 0-64,35 0 64,0 0-64,-34 0 0,34 0 32,-31 0 0,31 0 128,0 0-160,-35 0 64,35 0-64,-31 0 128,31 0-64,-35 0 0,4 0-32,31 0 64,-35 0 32,35 0-31,-31 0 31,31 0-96,0 0 32,-34 0-64,34 0 96,0 0-64,-32 0 32,32 0 0,0 0-32,0 0 0,-34 0 32,34 0 0,-32 0-64,32 0 96,0 0-32,-34 0-64,34 0 32,-32 0-32,32 0 64,-34 0-128,34 0 160,-32 0-192,32 0 192,-34 0-128,34 0 129,-31 0-130,31 0 66,-35 0-1,35 0-64,0 0 64,-31 0-32,31 0 0,0 0-32,0 0 64,-35 0-32,35 0 0,0 0 32,0 0-32,0 0 0,-31 0 0,31 0 0,0 0 0,0 0 0,-35 0-32,35 0 64,-31 0-32,31 0-32,0 0 64,-35 0-32,35 0 0,-31 0 0,31 0 32,0 0-96,0 0 128,0 0-64,0 0 0,0 0-32,0 0 64,-34 0-32,34 0 0,0 0 0,0 0-32,0 0 32,0 0-32,0 0 32,0 0-97,0 0 97,-32 0-128,32 0 96,0 0 0,0 0-32,-34 0 32,34 0 0,0 0 0,-32 0-32,32 0 64,0 0-32,0 0 32,0 0 32,0 0-64,0 0 64,0 0-32,0 0 0,0 0 0,0 0 0,0 0-32,0 0-32,0 0-32,0 0 32,0 0 0,0 0 0,0 0 0,0 0-97,-34 0-95,34 0 64,0 0 160,-32 0 0,32 0-32,0 0 64,0 0-128,0 0-128,0 0-97,0 0-127,0 0-257,0 0 64,0 0-31,0 0-353,0 0-32,0 0-577,0 0-608,0 0-673,0 0-4772</inkml:trace>
  <inkml:trace contextRef="#ctx0" brushRef="#br0" timeOffset="1">4232 1151 448,'0'0'1377,"0"0"33,0 0-353,0 0-97,0 0 194,0 0-33,0 0-192,0 0-289,0 0-127,0 0-33,0 0-160,0 0 33,0 0-1,0 0 128,0 0-31,0 0-65,0 0 33,0 0-65,0 0 96,0 0-159,0 0-1,0 0-32,0 32 161,0-2-1,0 2-64,0-2 65,0 2-33,0-3-32,0 4-31,0-33-65,0 29 32,0 3-96,0-2-63,0-30 127,0 32-160,0-32 0,0 30 32,0-30 32,0 32-32,0-32-32,0 32 65,0-32-65,0 29 32,0-29 32,0 33 32,0-33-32,0 29-64,0-29 33,0 32-65,0-32 128,0 30-128,0-30 64,0 0-96,0 32 64,-32-32-96,32 30 64,0-30 0,0 0-64,0 32 32,0-3 0,0-29 64,0 0-128,0 33 96,0-33-32,0 29-32,0-29 0,0 32 0,0-32 32,-34 30-32,34-30 64,0 0-31,0 32-33,0-32 32,0 0-32,0 30 64,0-30-64,0 0 32,0 0-32,0 0 32,0 0-32,0 32 32,0-32-32,0 0 32,0 0-32,0 0 32,0 0 0,0 29-64,0-29 64,0 0-64,0 0 64,0 0-64,0 0 96,0 0-96,0 0 32,0 0 32,0 0-32,0 0 0,0 0 0,0 0 0,0 0-32,0 0 64,0 32-64,0-32 0,0 0 32,0 0 0,0 0-32,0 0 0,0 0 32,0 0 0,0 0-32,0 0 0,0 0 0,0 0-64,0 0-1,0 0-63,0 0 0,0 0-64,0 0-160,0 0-97,0 0-160,0 0-95,0 0-289,0 0-352,0 0-417,0 0-640,0-32-1634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584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66,9-1-66,-9 2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2 0,8 8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0:44.381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-1 0 1985,'0'0'1218,"0"0"-834,0 0 705,0 0 192,0 0-448,0 0 32,0 0-193,0 0-127,0 0-161,0 0 97,0 31-193,31-31-128,-31 34-160,0-34 32,0 30-32,34-30-32,-34 34-64,0-34 0,0 0-64,0 0-32,0 0 31,30 0-159,-30 0-96,0 0-257,0 0 385,34 0 224,-34 0 160,0 0 96,0 0-96,0 0-96,0 0 160,0 0 225,0 0 31,0 0-96,31 0-159,-31 0-1,0 0-224,33 30 160,-33-30-96,0 0 0,0 0 32,31 0-96,-31 0-32,0 0 64,34 0 0,-34 0 64,30 0 32,-30 0-64,0 0-64,34-30-33,-34 30-63,0 0 192,31 0-32,-31 0 0,0 0-32,0 0-32,33 0-96,-33 0-32,0 0-32,0 0-65,0 0-159,31 0-513,-31 0-993,0 0-768</inkml:trace>
  <inkml:trace contextRef="#ctx0" brushRef="#br0" timeOffset="1">707 193 352,'0'0'480,"0"0"-31,0 0 448,0 0-97,0 0-191,0 0-1,0 0 1,0 0 96,0 0 192,0 0 160,0 0 160,0 0-545,0 0-223,0 0-65,0 0-320,0 0 64,0 0-32,31 0-96,-31 0 32,0 0-96,0 0 96,0 0-128,0 0 32,0 0-64,0 0-96,0 0-32,33 0 128,-33 0 96,0 0-161,0-34 33,34 34 256,-34-30 32,0 30 33,0 0-97,0 0 32,0 0-96,0 0 256,0 0 32,0 0 33,0 0-257,0 0 0,0 0-32,0 0 64,0 0-96,0 0 32,0 0-32,0 0-32,0 0 32,30 0-96,-30 0 64,0 0-64,0 0-65,34 0 1,-34 0 32,0 0-32,0 0 64,31 0 96,-31-34 0,0 34 32,0 0-64,0 0 32,0 0-64,0 0 0,0 0 96,0 0 0,33 0 32,-33 0-64,0 0 32,0 0-32,0 0 0,31 0-32,-31 0-32,0 0-32,0 0-96,0 0-321,0 0-672,0 0-961,0-30-1570</inkml:trace>
  <inkml:trace contextRef="#ctx0" brushRef="#br0" timeOffset="2">771 386 2402,'0'0'1409,"0"0"-896,0 0 640,0 0 128,0 0-608,0 0-65,0 0 97,0 0-161,0 0-127,0 0-65,0 0 32,0 0-95,0 0-33,0 0-160,0 0-32,0 30-64,34-30 0,-34 0-160,0 0-32,0 0 128,0 0 32,0 0-64,30 0-321,-30 0 257,0 0 64,34 0 32,-34 0 160,0-30-32,0 30 96,31 0-96,-31 0 0,0 0-96,0 0 385,0 0-33,0 0-64,0 0-96,0 0-128,0 0 32,0 0-128,0 0 64,33 0-32,-33 0 32,0 0-128,0 0 128,0 0-64,0 0-96,31 0 64,-31 0-32,34 0 96,-34 0-32,0 0 96,30-34-96,-30 34 64,0 0-161,0 0 97,0 0-128,0 0-96,0 0-353,0 0-736,0 0-1217,0 0-1506</inkml:trace>
  <inkml:trace contextRef="#ctx0" brushRef="#br0" timeOffset="3">738 676 1889,'0'-33'1346,"0"33"-578,0 0 161,0 0 32,0 0-609,0 0-63,0 0 127,0 0 97,0 0-193,33 0 64,-33 0-95,0 0-97,34 0-96,-34 0 0,0 0 0,30 0 0,-30 0 0,34-31-96,-34 31 64,31-34-96,-31 34 160,0 0-96,0 0 32,0 0 32,0 0 161,0 0 159,0 0-64,0 0 129,0 0-129,33 0-128,-33 0-224,0 0 32,0 0-32,0 0-32,0 0 64,31 0-64,-31 0-32,0 34 32,0-34-64,0 0-32,34 0 32,-34 0-64,0 0-96,0 0-33,0 0 33,30 0 128,-30 0 128,0-34 96,0 34-96,0 0-96,0 0 96,0 0 96,0 0-96,0 0 0,0 0 32,0 0-64,0 0 32,34 0-320,-34 0-353,0 0-512,0 0-673,0 0-2049</inkml:trace>
  <inkml:trace contextRef="#ctx0" brushRef="#br0" timeOffset="4">-34 676 2882,'0'0'801,"0"0"32,0 0 288,0 0-449,0 0-287,0 0-129,0 0 32,0 0 257,0 0 95,0 0-223,0 0-65,0 31-160,0-31-160,0 0-96,0 0 32,33 0 64,-33 0-128,31 0-32,-31 0 128,34 0 128,-34 0-128,30-31 160,-30 31 161,0-33-129,34 33-32,-34 0 0,0 0 32,0 0 33,31 0 31,-31 0 64,0 0-160,0 0 0,33 0-128,-33 0-32,0 0 33,0 0-1,31 0-32,-31 0 32,0 0-32,34 0 0,-34 0-32,0 0 32,0 0 0,30 0-65,-30 0 33,0 0-128,0 0-64,34 0-96,-34 0-97,0 0-255,0 0-770,0 0-1312,0 0-1955</inkml:trace>
  <inkml:trace contextRef="#ctx0" brushRef="#br0" timeOffset="5">30 288 2370,'0'0'2178,"0"0"-1634,0 0 706,0 0-226,0 0-223,0 0-480,0 0 63,0 0 64,34 0-31,-34 0-193,0 0-128,0 33 0,0-33-96,0 0 0,0 0-64,0 31 0,30-31-32,-30 0-64,0 0-129,0 0 65,0 0-160,34 0 224,-34 0 96,31-31-96,-31 31 256,0-33 32,33 33-32,-33 0-192,0 0 0,0 0 608,0 0-31,0 0-33,0 0-192,0 0-96,31 33-128,-31-33 65,0 0-97,34 31 32,-34-31-32,0 0 0,0 0 0,0 0-32,0 0 32,30 0-161,-30 0 193,0 0-96,34 0-64,-34 0 128,31 0-32,-31 0 0,0-31 0,33 31-64,-33 0 0,0 0-256,0 0-641,0 0-192,0 0 672,0 0-352,0 0-960,0 0-866</inkml:trace>
  <inkml:trace contextRef="#ctx0" brushRef="#br0" timeOffset="6">64 514 3299,'0'0'544,"0"0"353,0 0 512,0 0-576,0 0-481,0 0 193,0 0 96,0 0-97,0 0-256,30 0 65,-30 0-97,0 0-224,0 0 0,0 34 0,34-34-32,-34 0-32,0 0 64,31 0-96,-31 0 32,33 0 128,-33 0-64,0-34 32,0 34 32,31 0 128,-31-31-63,0 31 63,0 0 160,0 0 1,0 0-97,0 0-128,0 31-128,34-31-32,-34 0 0,0 34-32,30-34 32,-30 0-32,0 0-96,0 0 64,0 0-160,0 0-33,0 0 1,34 0-96,-34 0 31,0 0-159,0 0-865,31 0-1794,-31 0-2337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0:48.242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3440 784 3523,'0'0'769,"0"0"-417,0 0 993,0 0-192,0 0-448,0 0-321,0 0 65,0 0 223,0 0 65,0 0-64,0 0-97,0 0 33,0 0-129,0 0-159,0 0-65,0 0 128,0 0 33,0 0 63,0 0-160,0 0-127,0 0 31,34 33 0,-34-2 64,0 3-64,0-3 97,0 3-65,0-34 0,31 31 0,-31 2 161,0-2-65,0 3-64,0 31 1,0-35-33,0 4 32,0-34-96,0 31 1,0 3 31,33-3-32,-33 2-32,0-2-32,0 3-32,0-3 0,0 3-31,0-34 63,0 30-96,0 4 0,0-3 32,0-31-64,-33 34 64,33-1-32,0-33-64,0 31 64,0-31 0,0 34-32,0-3-32,0-31 64,-31 34-64,31-34 64,0 31-64,0 2 64,0-33-32,0 31 0,0 3 0,0-34 0,0 31 32,0-31-32,0 0-32,0 0 32,0 0 0,0 0 32,0 0-64,0 33 64,0-33-64,0 0 32,0 0-32,0 0 64,-34 0-96,34 0 96,0 31-64,0-31-32,0 0 32,0 0 32,0 34 0,0-34-64,0 31 32,-30-31-32,30 34 64,0-34 0,0 0 0,0 0 0,0 31-32,0-31 32,0 0-32,0 0-1,0 0-31,0 0 32,0 0-96,0 0 32,0 0-32,0 0 0,0 0 0,0 0 64,0 0 96,0 0-96,0 0 96,0 0-96,0 0 64,0 0-32,0 0 32,0 0 0,0 0-32,0 0 64,0 0-64,0 0 64,0 0-64,0 0 64,0 0-32,0 0 0,0 0-32,0 0 32,0 0-64,0 0-65,0 0-95,0 0-288,0 0-193,0 0-480,0 0-352,0 0-481,0 0-609,0 0-1152,0 0-2594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0:48.243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3441 719 224,'0'0'192,"0"0"352,0 0-255,0 0-1,0 0-160,0 0 256,0 0 129,0 0-1,0 0-159,0 0 31,0 0-96,0 0-63,0 0-1,0 0 32,0 0 96,0 32 1,0-32-33,0 0-96,0 0-32,0 0-95,0 0 127,0 0 128,0 0 64,0 0 65,0 0-129,34 0-31,-34 0-97,0 0-32,0 30 32,0-30 0,0 0 65,32 0-97,-32 0-32,0 32-64,0-32 64,34 0 64,-34 30 65,0-30-97,32 0-32,-32 32-96,0-32 96,34 0-32,-34 0-32,0 29 33,32-29-1,-32 0-32,0 0 32,34 0 0,-34 0-64,31 0 32,-31 33 0,0-33-32,35 0 64,-35 0-63,0 0 95,31 0-96,-31 29 32,0-29 0,35 0 0,-35 0 64,31 0-96,-31 0 64,0 0-32,35 32-32,-35-32 1,0 0 31,31 0-32,-31 0 32,0 0-32,35 0 0,-35 0 32,0 0-96,31 0 64,-31 30-32,0-30 32,34 0-64,-34 0 32,0 0-32,0 0 32,0 0 32,0 0-64,32 0 0,-32 0-64,0 0 160,0 0-128,0 0 64,0 0-32,0 0 32,0 0-64,0 0 32,0 0 32,34 0-64,-34 32 64,0-32-64,0 0 32,0 0 0,0 0-32,0 0 32,0 0 0,0 0 32,0 0-128,0 0 160,0 0-160,0 0 96,0 0-32,0 0 32,32 0 0,-32 0-32,0 0 32,0 0-32,0 0 64,0 0-64,0 0 32,34 0 0,-34 0 32,0 0-64,0 0 64,0 0-64,0 0 64,0 0-32,32 0 32,-32 0-64,0 0 64,0 0-32,0 0 0,0 0 0,0 0 0,0 0 32,0 0-32,0 0-32,0 0 64,34 0-32,-34 0 96,0 0-160,0 0 192,0 0-96,0 0-32,0 0 0,0 0 0,0 0 0,0 0 0,0 0 32,0 0-64,0 0 96,0 0-96,0 0 64,0 0-32,0 0 0,0 0 32,0 0-32,0 0 32,0 0-32,0 0 97,0 0-161,0 0 128,0 0-64,0 0 32,0 0-32,0 0 32,0 0-32,0 0 0,0 0 32,0 0-32,0 0 32,0 0-32,0 0 0,0 0 32,0 0-32,0 0 0,0 0 0,0 0 32,0 0-64,0 0 64,0 0-32,0 0 128,0 0-256,0 0 256,0 0-224,0 0 224,0 0-128,0 0 96,32 0 0,-32 0-64,0 0 160,34 0-192,-34 0 64,31 0-32,-31 0 32,35 0-32,-35 0 1,0-32 31,31 32-32,-31 0 64,0 0-96,35 0 96,-35 0-64,31 0 0,-31-30 32,0 30-64,35 0 32,-35 0 0,0 0 0,31 0-64,-31 0 96,0-32-96,0 32 96,34 0-64,-34 0-32,0 0 64,35 0-32,-35-29 32,0 29-32,0 0 0,31 0 0,-31 0 32,0 0-32,35 0 0,-35 0 0,0 0 0,0-33 0,31 33 0,-31 0 32,0 0-64,0 0 64,0 0 0,35 0 0,-35 0-64,0-29 64,0 29-64,31 0 64,-31 0-32,0 0 0,0 0 0,0 0 0,35 0 128,-35 0-128,0 0 0,31 0 0,-31 0 0,34-32 0,-34 32-32,0 0 32,0 0-64,32 0 128,-32 0-128,0 0 128,0 0-64,0-30 0,34 30 0,-34 0 0,0 0 0,0 0 0,0 0 32,32 0-32,-32 0 0,0 0 0,0-32 32,0 32-32,0 0 0,34 0 0,-34 0 32,0 0 0,0 0 0,0 0 65,0 0-65,0 0 0,0 0-32,0 0 0,0 0 32,0 0-32,0 0 32,0 0 32,0 0 32,0 0-64,0 0 160,0 0 0,0 0 0,0 0 1,0 0 31,0 0-64,0 0-96,0 0 64,0 0 64,0 0 0,0 0 1,0 32-33,0-32 192,0 30-320,0-30 64,0 32 0,0-32-32,0 29 0,0 4 1,0-33-33,0 0 64,0 29-64,0-29 32,0 0 32,0 32-96,0-32 32,0 30 0,0-30-32,0 0 0,0 0 64,0 32-64,32-32 32,-32 29-64,0-29 64,0 33-32,0-33 0,0 29 0,0 3-32,0-32 64,0 30-32,0-30 32,0 32-32,0-2-32,0-30 32,0 32 0,0-32 32,0 0-32,0 29 32,0-29-64,0 33 64,0-33-32,0 0 32,0 29 0,0-29-32,0 32 32,0-32 0,0 0 0,0 30-64,0-30 96,0 32-96,0-32 64,0 0-64,0 30 64,0-30-32,0 32 32,0-32 0,0 32 0,0-32 0,0 29-64,0-29 128,0 33-128,0-4 96,0-29-64,0 32 0,0-32 32,0 30-32,0-30 0,0 32 0,0-32 33,0 30-66,0-30 98,0 32-97,0-32 64,0 0-32,0 29 0,0 4 64,0-33-64,0 29 0,0-29-64,0 32 128,0-32-64,0 30 0,0-30 0,0 32 0,0-32 32,0 0-64,0 0 64,0 30-64,0-30 64,0 0-128,0 0 160,0 0-64,0 32-64,0-32 64,0 0 0,0 0 0,0 0 0,0 0 0,0 0-32,0 0 32,0 0 0,0 0 0,0 0-33,0 0 1,0 0-32,0 0 0,0 0 0,0 0 0,0 0 0,0 0-32,0 0 96,0 0-32,0 0 0,0 0-64,0 0 64,0 0-96,0 0 0,0 0-33,0 0 65,0 0 96,0 0 0,0 0 0,-32 0-96,32 0 256,0 0-192,-34 0 64,34 0-32,-32 0-64,-2 0 96,2 0-64,-2 0 32,3 0 0,-4 29 32,4-29-32,-4 0 32,4 0-32,-4 0 0,35 0 65,-31 0-1,31 0 0,-35 0-64,35 0 64,0 0-64,-34 0 0,34 0 32,-31 0 0,31 0 128,0 0-160,-35 0 64,35 0-64,-31 0 128,31 0-64,-35 0 0,4 0-32,31 0 64,-35 0 32,35 0-31,-31 0 31,31 0-96,0 0 32,-34 0-64,34 0 96,0 0-64,-32 0 32,32 0 0,0 0-32,0 0 0,-34 0 32,34 0 0,-32 0-64,32 0 96,0 0-32,-34 0-64,34 0 32,-32 0-32,32 0 64,-34 0-128,34 0 160,-32 0-192,32 0 192,-34 0-128,34 0 129,-31 0-130,31 0 66,-35 0-1,35 0-64,0 0 64,-31 0-32,31 0 0,0 0-32,0 0 64,-35 0-32,35 0 0,0 0 32,0 0-32,0 0 0,-31 0 0,31 0 0,0 0 0,0 0 0,-35 0-32,35 0 64,-31 0-32,31 0-32,0 0 64,-35 0-32,35 0 0,-31 0 0,31 0 32,0 0-96,0 0 128,0 0-64,0 0 0,0 0-32,0 0 64,-34 0-32,34 0 0,0 0 0,0 0-32,0 0 32,0 0-32,0 0 32,0 0-97,0 0 97,-32 0-128,32 0 96,0 0 0,0 0-32,-34 0 32,34 0 0,0 0 0,-32 0-32,32 0 64,0 0-32,0 0 32,0 0 32,0 0-64,0 0 64,0 0-32,0 0 0,0 0 0,0 0 0,0 0-32,0 0-32,0 0-32,0 0 32,0 0 0,0 0 0,0 0 0,0 0-97,-34 0-95,34 0 64,0 0 160,-32 0 0,32 0-32,0 0 64,0 0-128,0 0-128,0 0-97,0 0-127,0 0-257,0 0 64,0 0-31,0 0-353,0 0-32,0 0-577,0 0-608,0 0-673,0 0-4772</inkml:trace>
  <inkml:trace contextRef="#ctx0" brushRef="#br0" timeOffset="1">4232 1151 448,'0'0'1377,"0"0"33,0 0-353,0 0-97,0 0 194,0 0-33,0 0-192,0 0-289,0 0-127,0 0-33,0 0-160,0 0 33,0 0-1,0 0 128,0 0-31,0 0-65,0 0 33,0 0-65,0 0 96,0 0-159,0 0-1,0 0-32,0 32 161,0-2-1,0 2-64,0-2 65,0 2-33,0-3-32,0 4-31,0-33-65,0 29 32,0 3-96,0-2-63,0-30 127,0 32-160,0-32 0,0 30 32,0-30 32,0 32-32,0-32-32,0 32 65,0-32-65,0 29 32,0-29 32,0 33 32,0-33-32,0 29-64,0-29 33,0 32-65,0-32 128,0 30-128,0-30 64,0 0-96,0 32 64,-32-32-96,32 30 64,0-30 0,0 0-64,0 32 32,0-3 0,0-29 64,0 0-128,0 33 96,0-33-32,0 29-32,0-29 0,0 32 0,0-32 32,-34 30-32,34-30 64,0 0-31,0 32-33,0-32 32,0 0-32,0 30 64,0-30-64,0 0 32,0 0-32,0 0 32,0 0-32,0 32 32,0-32-32,0 0 32,0 0-32,0 0 32,0 0 0,0 29-64,0-29 64,0 0-64,0 0 64,0 0-64,0 0 96,0 0-96,0 0 32,0 0 32,0 0-32,0 0 0,0 0 0,0 0 0,0 0-32,0 0 64,0 32-64,0-32 0,0 0 32,0 0 0,0 0-32,0 0 0,0 0 32,0 0 0,0 0-32,0 0 0,0 0 0,0 0-64,0 0-1,0 0-63,0 0 0,0 0-64,0 0-160,0 0-97,0 0-160,0 0-95,0 0-289,0 0-352,0 0-417,0 0-640,0-32-1634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0:48.252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-1 0 1985,'0'0'1218,"0"0"-834,0 0 705,0 0 192,0 0-448,0 0 32,0 0-193,0 0-127,0 0-161,0 0 97,0 31-193,31-31-128,-31 34-160,0-34 32,0 30-32,34-30-32,-34 34-64,0-34 0,0 0-64,0 0-32,0 0 31,30 0-159,-30 0-96,0 0-257,0 0 385,34 0 224,-34 0 160,0 0 96,0 0-96,0 0-96,0 0 160,0 0 225,0 0 31,0 0-96,31 0-159,-31 0-1,0 0-224,33 30 160,-33-30-96,0 0 0,0 0 32,31 0-96,-31 0-32,0 0 64,34 0 0,-34 0 64,30 0 32,-30 0-64,0 0-64,34-30-33,-34 30-63,0 0 192,31 0-32,-31 0 0,0 0-32,0 0-32,33 0-96,-33 0-32,0 0-32,0 0-65,0 0-159,31 0-513,-31 0-993,0 0-768</inkml:trace>
  <inkml:trace contextRef="#ctx0" brushRef="#br0" timeOffset="1">707 193 352,'0'0'480,"0"0"-31,0 0 448,0 0-97,0 0-191,0 0-1,0 0 1,0 0 96,0 0 192,0 0 160,0 0 160,0 0-545,0 0-223,0 0-65,0 0-320,0 0 64,0 0-32,31 0-96,-31 0 32,0 0-96,0 0 96,0 0-128,0 0 32,0 0-64,0 0-96,0 0-32,33 0 128,-33 0 96,0 0-161,0-34 33,34 34 256,-34-30 32,0 30 33,0 0-97,0 0 32,0 0-96,0 0 256,0 0 32,0 0 33,0 0-257,0 0 0,0 0-32,0 0 64,0 0-96,0 0 32,0 0-32,0 0-32,0 0 32,30 0-96,-30 0 64,0 0-64,0 0-65,34 0 1,-34 0 32,0 0-32,0 0 64,31 0 96,-31-34 0,0 34 32,0 0-64,0 0 32,0 0-64,0 0 0,0 0 96,0 0 0,33 0 32,-33 0-64,0 0 32,0 0-32,0 0 0,31 0-32,-31 0-32,0 0-32,0 0-96,0 0-321,0 0-672,0 0-961,0-30-1570</inkml:trace>
  <inkml:trace contextRef="#ctx0" brushRef="#br0" timeOffset="2">771 386 2402,'0'0'1409,"0"0"-896,0 0 640,0 0 128,0 0-608,0 0-65,0 0 97,0 0-161,0 0-127,0 0-65,0 0 32,0 0-95,0 0-33,0 0-160,0 0-32,0 30-64,34-30 0,-34 0-160,0 0-32,0 0 128,0 0 32,0 0-64,30 0-321,-30 0 257,0 0 64,34 0 32,-34 0 160,0-30-32,0 30 96,31 0-96,-31 0 0,0 0-96,0 0 385,0 0-33,0 0-64,0 0-96,0 0-128,0 0 32,0 0-128,0 0 64,33 0-32,-33 0 32,0 0-128,0 0 128,0 0-64,0 0-96,31 0 64,-31 0-32,34 0 96,-34 0-32,0 0 96,30-34-96,-30 34 64,0 0-161,0 0 97,0 0-128,0 0-96,0 0-353,0 0-736,0 0-1217,0 0-1506</inkml:trace>
  <inkml:trace contextRef="#ctx0" brushRef="#br0" timeOffset="3">738 676 1889,'0'-33'1346,"0"33"-578,0 0 161,0 0 32,0 0-609,0 0-63,0 0 127,0 0 97,0 0-193,33 0 64,-33 0-95,0 0-97,34 0-96,-34 0 0,0 0 0,30 0 0,-30 0 0,34-31-96,-34 31 64,31-34-96,-31 34 160,0 0-96,0 0 32,0 0 32,0 0 161,0 0 159,0 0-64,0 0 129,0 0-129,33 0-128,-33 0-224,0 0 32,0 0-32,0 0-32,0 0 64,31 0-64,-31 0-32,0 34 32,0-34-64,0 0-32,34 0 32,-34 0-64,0 0-96,0 0-33,0 0 33,30 0 128,-30 0 128,0-34 96,0 34-96,0 0-96,0 0 96,0 0 96,0 0-96,0 0 0,0 0 32,0 0-64,0 0 32,34 0-320,-34 0-353,0 0-512,0 0-673,0 0-2049</inkml:trace>
  <inkml:trace contextRef="#ctx0" brushRef="#br0" timeOffset="4">-34 676 2882,'0'0'801,"0"0"32,0 0 288,0 0-449,0 0-287,0 0-129,0 0 32,0 0 257,0 0 95,0 0-223,0 0-65,0 31-160,0-31-160,0 0-96,0 0 32,33 0 64,-33 0-128,31 0-32,-31 0 128,34 0 128,-34 0-128,30-31 160,-30 31 161,0-33-129,34 33-32,-34 0 0,0 0 32,0 0 33,31 0 31,-31 0 64,0 0-160,0 0 0,33 0-128,-33 0-32,0 0 33,0 0-1,31 0-32,-31 0 32,0 0-32,34 0 0,-34 0-32,0 0 32,0 0 0,30 0-65,-30 0 33,0 0-128,0 0-64,34 0-96,-34 0-97,0 0-255,0 0-770,0 0-1312,0 0-1955</inkml:trace>
  <inkml:trace contextRef="#ctx0" brushRef="#br0" timeOffset="5">30 288 2370,'0'0'2178,"0"0"-1634,0 0 706,0 0-226,0 0-223,0 0-480,0 0 63,0 0 64,34 0-31,-34 0-193,0 0-128,0 33 0,0-33-96,0 0 0,0 0-64,0 31 0,30-31-32,-30 0-64,0 0-129,0 0 65,0 0-160,34 0 224,-34 0 96,31-31-96,-31 31 256,0-33 32,33 33-32,-33 0-192,0 0 0,0 0 608,0 0-31,0 0-33,0 0-192,0 0-96,31 33-128,-31-33 65,0 0-97,34 31 32,-34-31-32,0 0 0,0 0 0,0 0-32,0 0 32,30 0-161,-30 0 193,0 0-96,34 0-64,-34 0 128,31 0-32,-31 0 0,0-31 0,33 31-64,-33 0 0,0 0-256,0 0-641,0 0-192,0 0 672,0 0-352,0 0-960,0 0-866</inkml:trace>
  <inkml:trace contextRef="#ctx0" brushRef="#br0" timeOffset="6">64 514 3299,'0'0'544,"0"0"353,0 0 512,0 0-576,0 0-481,0 0 193,0 0 96,0 0-97,0 0-256,30 0 65,-30 0-97,0 0-224,0 0 0,0 34 0,34-34-32,-34 0-32,0 0 64,31 0-96,-31 0 32,33 0 128,-33 0-64,0-34 32,0 34 32,31 0 128,-31-31-63,0 31 63,0 0 160,0 0 1,0 0-97,0 0-128,0 31-128,34-31-32,-34 0 0,0 34-32,30-34 32,-30 0-32,0 0-96,0 0 64,0 0-160,0 0-33,0 0 1,34 0-96,-34 0 31,0 0-159,0 0-865,31 0-1794,-31 0-2337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2:03.861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3440 784 3523,'0'0'769,"0"0"-417,0 0 993,0 0-192,0 0-448,0 0-321,0 0 65,0 0 223,0 0 65,0 0-64,0 0-97,0 0 33,0 0-129,0 0-159,0 0-65,0 0 128,0 0 33,0 0 63,0 0-160,0 0-127,0 0 31,34 33 0,-34-2 64,0 3-64,0-3 97,0 3-65,0-34 0,31 31 0,-31 2 161,0-2-65,0 3-64,0 31 1,0-35-33,0 4 32,0-34-96,0 31 1,0 3 31,33-3-32,-33 2-32,0-2-32,0 3-32,0-3 0,0 3-31,0-34 63,0 30-96,0 4 0,0-3 32,0-31-64,-33 34 64,33-1-32,0-33-64,0 31 64,0-31 0,0 34-32,0-3-32,0-31 64,-31 34-64,31-34 64,0 31-64,0 2 64,0-33-32,0 31 0,0 3 0,0-34 0,0 31 32,0-31-32,0 0-32,0 0 32,0 0 0,0 0 32,0 0-64,0 33 64,0-33-64,0 0 32,0 0-32,0 0 64,-34 0-96,34 0 96,0 31-64,0-31-32,0 0 32,0 0 32,0 34 0,0-34-64,0 31 32,-30-31-32,30 34 64,0-34 0,0 0 0,0 0 0,0 31-32,0-31 32,0 0-32,0 0-1,0 0-31,0 0 32,0 0-96,0 0 32,0 0-32,0 0 0,0 0 0,0 0 64,0 0 96,0 0-96,0 0 96,0 0-96,0 0 64,0 0-32,0 0 32,0 0 0,0 0-32,0 0 64,0 0-64,0 0 64,0 0-64,0 0 64,0 0-32,0 0 0,0 0-32,0 0 32,0 0-64,0 0-65,0 0-95,0 0-288,0 0-193,0 0-480,0 0-352,0 0-481,0 0-609,0 0-1152,0 0-2594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2:03.862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3441 719 224,'0'0'192,"0"0"352,0 0-255,0 0-1,0 0-160,0 0 256,0 0 129,0 0-1,0 0-159,0 0 31,0 0-96,0 0-63,0 0-1,0 0 32,0 0 96,0 32 1,0-32-33,0 0-96,0 0-32,0 0-95,0 0 127,0 0 128,0 0 64,0 0 65,0 0-129,34 0-31,-34 0-97,0 0-32,0 30 32,0-30 0,0 0 65,32 0-97,-32 0-32,0 32-64,0-32 64,34 0 64,-34 30 65,0-30-97,32 0-32,-32 32-96,0-32 96,34 0-32,-34 0-32,0 29 33,32-29-1,-32 0-32,0 0 32,34 0 0,-34 0-64,31 0 32,-31 33 0,0-33-32,35 0 64,-35 0-63,0 0 95,31 0-96,-31 29 32,0-29 0,35 0 0,-35 0 64,31 0-96,-31 0 64,0 0-32,35 32-32,-35-32 1,0 0 31,31 0-32,-31 0 32,0 0-32,35 0 0,-35 0 32,0 0-96,31 0 64,-31 30-32,0-30 32,34 0-64,-34 0 32,0 0-32,0 0 32,0 0 32,0 0-64,32 0 0,-32 0-64,0 0 160,0 0-128,0 0 64,0 0-32,0 0 32,0 0-64,0 0 32,0 0 32,34 0-64,-34 32 64,0-32-64,0 0 32,0 0 0,0 0-32,0 0 32,0 0 0,0 0 32,0 0-128,0 0 160,0 0-160,0 0 96,0 0-32,0 0 32,32 0 0,-32 0-32,0 0 32,0 0-32,0 0 64,0 0-64,0 0 32,34 0 0,-34 0 32,0 0-64,0 0 64,0 0-64,0 0 64,0 0-32,32 0 32,-32 0-64,0 0 64,0 0-32,0 0 0,0 0 0,0 0 0,0 0 32,0 0-32,0 0-32,0 0 64,34 0-32,-34 0 96,0 0-160,0 0 192,0 0-96,0 0-32,0 0 0,0 0 0,0 0 0,0 0 0,0 0 32,0 0-64,0 0 96,0 0-96,0 0 64,0 0-32,0 0 0,0 0 32,0 0-32,0 0 32,0 0-32,0 0 97,0 0-161,0 0 128,0 0-64,0 0 32,0 0-32,0 0 32,0 0-32,0 0 0,0 0 32,0 0-32,0 0 32,0 0-32,0 0 0,0 0 32,0 0-32,0 0 0,0 0 0,0 0 32,0 0-64,0 0 64,0 0-32,0 0 128,0 0-256,0 0 256,0 0-224,0 0 224,0 0-128,0 0 96,32 0 0,-32 0-64,0 0 160,34 0-192,-34 0 64,31 0-32,-31 0 32,35 0-32,-35 0 1,0-32 31,31 32-32,-31 0 64,0 0-96,35 0 96,-35 0-64,31 0 0,-31-30 32,0 30-64,35 0 32,-35 0 0,0 0 0,31 0-64,-31 0 96,0-32-96,0 32 96,34 0-64,-34 0-32,0 0 64,35 0-32,-35-29 32,0 29-32,0 0 0,31 0 0,-31 0 32,0 0-32,35 0 0,-35 0 0,0 0 0,0-33 0,31 33 0,-31 0 32,0 0-64,0 0 64,0 0 0,35 0 0,-35 0-64,0-29 64,0 29-64,31 0 64,-31 0-32,0 0 0,0 0 0,0 0 0,35 0 128,-35 0-128,0 0 0,31 0 0,-31 0 0,34-32 0,-34 32-32,0 0 32,0 0-64,32 0 128,-32 0-128,0 0 128,0 0-64,0-30 0,34 30 0,-34 0 0,0 0 0,0 0 0,0 0 32,32 0-32,-32 0 0,0 0 0,0-32 32,0 32-32,0 0 0,34 0 0,-34 0 32,0 0 0,0 0 0,0 0 65,0 0-65,0 0 0,0 0-32,0 0 0,0 0 32,0 0-32,0 0 32,0 0 32,0 0 32,0 0-64,0 0 160,0 0 0,0 0 0,0 0 1,0 0 31,0 0-64,0 0-96,0 0 64,0 0 64,0 0 0,0 0 1,0 32-33,0-32 192,0 30-320,0-30 64,0 32 0,0-32-32,0 29 0,0 4 1,0-33-33,0 0 64,0 29-64,0-29 32,0 0 32,0 32-96,0-32 32,0 30 0,0-30-32,0 0 0,0 0 64,0 32-64,32-32 32,-32 29-64,0-29 64,0 33-32,0-33 0,0 29 0,0 3-32,0-32 64,0 30-32,0-30 32,0 32-32,0-2-32,0-30 32,0 32 0,0-32 32,0 0-32,0 29 32,0-29-64,0 33 64,0-33-32,0 0 32,0 29 0,0-29-32,0 32 32,0-32 0,0 0 0,0 30-64,0-30 96,0 32-96,0-32 64,0 0-64,0 30 64,0-30-32,0 32 32,0-32 0,0 32 0,0-32 0,0 29-64,0-29 128,0 33-128,0-4 96,0-29-64,0 32 0,0-32 32,0 30-32,0-30 0,0 32 0,0-32 33,0 30-66,0-30 98,0 32-97,0-32 64,0 0-32,0 29 0,0 4 64,0-33-64,0 29 0,0-29-64,0 32 128,0-32-64,0 30 0,0-30 0,0 32 0,0-32 32,0 0-64,0 0 64,0 30-64,0-30 64,0 0-128,0 0 160,0 0-64,0 32-64,0-32 64,0 0 0,0 0 0,0 0 0,0 0 0,0 0-32,0 0 32,0 0 0,0 0 0,0 0-33,0 0 1,0 0-32,0 0 0,0 0 0,0 0 0,0 0 0,0 0-32,0 0 96,0 0-32,0 0 0,0 0-64,0 0 64,0 0-96,0 0 0,0 0-33,0 0 65,0 0 96,0 0 0,0 0 0,-32 0-96,32 0 256,0 0-192,-34 0 64,34 0-32,-32 0-64,-2 0 96,2 0-64,-2 0 32,3 0 0,-4 29 32,4-29-32,-4 0 32,4 0-32,-4 0 0,35 0 65,-31 0-1,31 0 0,-35 0-64,35 0 64,0 0-64,-34 0 0,34 0 32,-31 0 0,31 0 128,0 0-160,-35 0 64,35 0-64,-31 0 128,31 0-64,-35 0 0,4 0-32,31 0 64,-35 0 32,35 0-31,-31 0 31,31 0-96,0 0 32,-34 0-64,34 0 96,0 0-64,-32 0 32,32 0 0,0 0-32,0 0 0,-34 0 32,34 0 0,-32 0-64,32 0 96,0 0-32,-34 0-64,34 0 32,-32 0-32,32 0 64,-34 0-128,34 0 160,-32 0-192,32 0 192,-34 0-128,34 0 129,-31 0-130,31 0 66,-35 0-1,35 0-64,0 0 64,-31 0-32,31 0 0,0 0-32,0 0 64,-35 0-32,35 0 0,0 0 32,0 0-32,0 0 0,-31 0 0,31 0 0,0 0 0,0 0 0,-35 0-32,35 0 64,-31 0-32,31 0-32,0 0 64,-35 0-32,35 0 0,-31 0 0,31 0 32,0 0-96,0 0 128,0 0-64,0 0 0,0 0-32,0 0 64,-34 0-32,34 0 0,0 0 0,0 0-32,0 0 32,0 0-32,0 0 32,0 0-97,0 0 97,-32 0-128,32 0 96,0 0 0,0 0-32,-34 0 32,34 0 0,0 0 0,-32 0-32,32 0 64,0 0-32,0 0 32,0 0 32,0 0-64,0 0 64,0 0-32,0 0 0,0 0 0,0 0 0,0 0-32,0 0-32,0 0-32,0 0 32,0 0 0,0 0 0,0 0 0,0 0-97,-34 0-95,34 0 64,0 0 160,-32 0 0,32 0-32,0 0 64,0 0-128,0 0-128,0 0-97,0 0-127,0 0-257,0 0 64,0 0-31,0 0-353,0 0-32,0 0-577,0 0-608,0 0-673,0 0-4772</inkml:trace>
  <inkml:trace contextRef="#ctx0" brushRef="#br0" timeOffset="1">4232 1151 448,'0'0'1377,"0"0"33,0 0-353,0 0-97,0 0 194,0 0-33,0 0-192,0 0-289,0 0-127,0 0-33,0 0-160,0 0 33,0 0-1,0 0 128,0 0-31,0 0-65,0 0 33,0 0-65,0 0 96,0 0-159,0 0-1,0 0-32,0 32 161,0-2-1,0 2-64,0-2 65,0 2-33,0-3-32,0 4-31,0-33-65,0 29 32,0 3-96,0-2-63,0-30 127,0 32-160,0-32 0,0 30 32,0-30 32,0 32-32,0-32-32,0 32 65,0-32-65,0 29 32,0-29 32,0 33 32,0-33-32,0 29-64,0-29 33,0 32-65,0-32 128,0 30-128,0-30 64,0 0-96,0 32 64,-32-32-96,32 30 64,0-30 0,0 0-64,0 32 32,0-3 0,0-29 64,0 0-128,0 33 96,0-33-32,0 29-32,0-29 0,0 32 0,0-32 32,-34 30-32,34-30 64,0 0-31,0 32-33,0-32 32,0 0-32,0 30 64,0-30-64,0 0 32,0 0-32,0 0 32,0 0-32,0 32 32,0-32-32,0 0 32,0 0-32,0 0 32,0 0 0,0 29-64,0-29 64,0 0-64,0 0 64,0 0-64,0 0 96,0 0-96,0 0 32,0 0 32,0 0-32,0 0 0,0 0 0,0 0 0,0 0-32,0 0 64,0 32-64,0-32 0,0 0 32,0 0 0,0 0-32,0 0 0,0 0 32,0 0 0,0 0-32,0 0 0,0 0 0,0 0-64,0 0-1,0 0-63,0 0 0,0 0-64,0 0-160,0 0-97,0 0-160,0 0-95,0 0-289,0 0-352,0 0-417,0 0-640,0-32-1634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2:03.871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-1 0 1985,'0'0'1218,"0"0"-834,0 0 705,0 0 192,0 0-448,0 0 32,0 0-193,0 0-127,0 0-161,0 0 97,0 31-193,31-31-128,-31 34-160,0-34 32,0 30-32,34-30-32,-34 34-64,0-34 0,0 0-64,0 0-32,0 0 31,30 0-159,-30 0-96,0 0-257,0 0 385,34 0 224,-34 0 160,0 0 96,0 0-96,0 0-96,0 0 160,0 0 225,0 0 31,0 0-96,31 0-159,-31 0-1,0 0-224,33 30 160,-33-30-96,0 0 0,0 0 32,31 0-96,-31 0-32,0 0 64,34 0 0,-34 0 64,30 0 32,-30 0-64,0 0-64,34-30-33,-34 30-63,0 0 192,31 0-32,-31 0 0,0 0-32,0 0-32,33 0-96,-33 0-32,0 0-32,0 0-65,0 0-159,31 0-513,-31 0-993,0 0-768</inkml:trace>
  <inkml:trace contextRef="#ctx0" brushRef="#br0" timeOffset="1">707 193 352,'0'0'480,"0"0"-31,0 0 448,0 0-97,0 0-191,0 0-1,0 0 1,0 0 96,0 0 192,0 0 160,0 0 160,0 0-545,0 0-223,0 0-65,0 0-320,0 0 64,0 0-32,31 0-96,-31 0 32,0 0-96,0 0 96,0 0-128,0 0 32,0 0-64,0 0-96,0 0-32,33 0 128,-33 0 96,0 0-161,0-34 33,34 34 256,-34-30 32,0 30 33,0 0-97,0 0 32,0 0-96,0 0 256,0 0 32,0 0 33,0 0-257,0 0 0,0 0-32,0 0 64,0 0-96,0 0 32,0 0-32,0 0-32,0 0 32,30 0-96,-30 0 64,0 0-64,0 0-65,34 0 1,-34 0 32,0 0-32,0 0 64,31 0 96,-31-34 0,0 34 32,0 0-64,0 0 32,0 0-64,0 0 0,0 0 96,0 0 0,33 0 32,-33 0-64,0 0 32,0 0-32,0 0 0,31 0-32,-31 0-32,0 0-32,0 0-96,0 0-321,0 0-672,0 0-961,0-30-1570</inkml:trace>
  <inkml:trace contextRef="#ctx0" brushRef="#br0" timeOffset="2">771 386 2402,'0'0'1409,"0"0"-896,0 0 640,0 0 128,0 0-608,0 0-65,0 0 97,0 0-161,0 0-127,0 0-65,0 0 32,0 0-95,0 0-33,0 0-160,0 0-32,0 30-64,34-30 0,-34 0-160,0 0-32,0 0 128,0 0 32,0 0-64,30 0-321,-30 0 257,0 0 64,34 0 32,-34 0 160,0-30-32,0 30 96,31 0-96,-31 0 0,0 0-96,0 0 385,0 0-33,0 0-64,0 0-96,0 0-128,0 0 32,0 0-128,0 0 64,33 0-32,-33 0 32,0 0-128,0 0 128,0 0-64,0 0-96,31 0 64,-31 0-32,34 0 96,-34 0-32,0 0 96,30-34-96,-30 34 64,0 0-161,0 0 97,0 0-128,0 0-96,0 0-353,0 0-736,0 0-1217,0 0-1506</inkml:trace>
  <inkml:trace contextRef="#ctx0" brushRef="#br0" timeOffset="3">738 676 1889,'0'-33'1346,"0"33"-578,0 0 161,0 0 32,0 0-609,0 0-63,0 0 127,0 0 97,0 0-193,33 0 64,-33 0-95,0 0-97,34 0-96,-34 0 0,0 0 0,30 0 0,-30 0 0,34-31-96,-34 31 64,31-34-96,-31 34 160,0 0-96,0 0 32,0 0 32,0 0 161,0 0 159,0 0-64,0 0 129,0 0-129,33 0-128,-33 0-224,0 0 32,0 0-32,0 0-32,0 0 64,31 0-64,-31 0-32,0 34 32,0-34-64,0 0-32,34 0 32,-34 0-64,0 0-96,0 0-33,0 0 33,30 0 128,-30 0 128,0-34 96,0 34-96,0 0-96,0 0 96,0 0 96,0 0-96,0 0 0,0 0 32,0 0-64,0 0 32,34 0-320,-34 0-353,0 0-512,0 0-673,0 0-2049</inkml:trace>
  <inkml:trace contextRef="#ctx0" brushRef="#br0" timeOffset="4">-34 676 2882,'0'0'801,"0"0"32,0 0 288,0 0-449,0 0-287,0 0-129,0 0 32,0 0 257,0 0 95,0 0-223,0 0-65,0 31-160,0-31-160,0 0-96,0 0 32,33 0 64,-33 0-128,31 0-32,-31 0 128,34 0 128,-34 0-128,30-31 160,-30 31 161,0-33-129,34 33-32,-34 0 0,0 0 32,0 0 33,31 0 31,-31 0 64,0 0-160,0 0 0,33 0-128,-33 0-32,0 0 33,0 0-1,31 0-32,-31 0 32,0 0-32,34 0 0,-34 0-32,0 0 32,0 0 0,30 0-65,-30 0 33,0 0-128,0 0-64,34 0-96,-34 0-97,0 0-255,0 0-770,0 0-1312,0 0-1955</inkml:trace>
  <inkml:trace contextRef="#ctx0" brushRef="#br0" timeOffset="5">30 288 2370,'0'0'2178,"0"0"-1634,0 0 706,0 0-226,0 0-223,0 0-480,0 0 63,0 0 64,34 0-31,-34 0-193,0 0-128,0 33 0,0-33-96,0 0 0,0 0-64,0 31 0,30-31-32,-30 0-64,0 0-129,0 0 65,0 0-160,34 0 224,-34 0 96,31-31-96,-31 31 256,0-33 32,33 33-32,-33 0-192,0 0 0,0 0 608,0 0-31,0 0-33,0 0-192,0 0-96,31 33-128,-31-33 65,0 0-97,34 31 32,-34-31-32,0 0 0,0 0 0,0 0-32,0 0 32,30 0-161,-30 0 193,0 0-96,34 0-64,-34 0 128,31 0-32,-31 0 0,0-31 0,33 31-64,-33 0 0,0 0-256,0 0-641,0 0-192,0 0 672,0 0-352,0 0-960,0 0-866</inkml:trace>
  <inkml:trace contextRef="#ctx0" brushRef="#br0" timeOffset="6">64 514 3299,'0'0'544,"0"0"353,0 0 512,0 0-576,0 0-481,0 0 193,0 0 96,0 0-97,0 0-256,30 0 65,-30 0-97,0 0-224,0 0 0,0 34 0,34-34-32,-34 0-32,0 0 64,31 0-96,-31 0 32,33 0 128,-33 0-64,0-34 32,0 34 32,31 0 128,-31-31-63,0 31 63,0 0 160,0 0 1,0 0-97,0 0-128,0 31-128,34-31-32,-34 0 0,0 34-32,30-34 32,-30 0-32,0 0-96,0 0 64,0 0-160,0 0-33,0 0 1,34 0-96,-34 0 31,0 0-159,0 0-865,31 0-1794,-31 0-2337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2:03.878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3440 784 3523,'0'0'769,"0"0"-417,0 0 993,0 0-192,0 0-448,0 0-321,0 0 65,0 0 223,0 0 65,0 0-64,0 0-97,0 0 33,0 0-129,0 0-159,0 0-65,0 0 128,0 0 33,0 0 63,0 0-160,0 0-127,0 0 31,34 33 0,-34-2 64,0 3-64,0-3 97,0 3-65,0-34 0,31 31 0,-31 2 161,0-2-65,0 3-64,0 31 1,0-35-33,0 4 32,0-34-96,0 31 1,0 3 31,33-3-32,-33 2-32,0-2-32,0 3-32,0-3 0,0 3-31,0-34 63,0 30-96,0 4 0,0-3 32,0-31-64,-33 34 64,33-1-32,0-33-64,0 31 64,0-31 0,0 34-32,0-3-32,0-31 64,-31 34-64,31-34 64,0 31-64,0 2 64,0-33-32,0 31 0,0 3 0,0-34 0,0 31 32,0-31-32,0 0-32,0 0 32,0 0 0,0 0 32,0 0-64,0 33 64,0-33-64,0 0 32,0 0-32,0 0 64,-34 0-96,34 0 96,0 31-64,0-31-32,0 0 32,0 0 32,0 34 0,0-34-64,0 31 32,-30-31-32,30 34 64,0-34 0,0 0 0,0 0 0,0 31-32,0-31 32,0 0-32,0 0-1,0 0-31,0 0 32,0 0-96,0 0 32,0 0-32,0 0 0,0 0 0,0 0 64,0 0 96,0 0-96,0 0 96,0 0-96,0 0 64,0 0-32,0 0 32,0 0 0,0 0-32,0 0 64,0 0-64,0 0 64,0 0-64,0 0 64,0 0-32,0 0 0,0 0-32,0 0 32,0 0-64,0 0-65,0 0-95,0 0-288,0 0-193,0 0-480,0 0-352,0 0-481,0 0-609,0 0-1152,0 0-2594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2:03.879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3441 719 224,'0'0'192,"0"0"352,0 0-255,0 0-1,0 0-160,0 0 256,0 0 129,0 0-1,0 0-159,0 0 31,0 0-96,0 0-63,0 0-1,0 0 32,0 0 96,0 32 1,0-32-33,0 0-96,0 0-32,0 0-95,0 0 127,0 0 128,0 0 64,0 0 65,0 0-129,34 0-31,-34 0-97,0 0-32,0 30 32,0-30 0,0 0 65,32 0-97,-32 0-32,0 32-64,0-32 64,34 0 64,-34 30 65,0-30-97,32 0-32,-32 32-96,0-32 96,34 0-32,-34 0-32,0 29 33,32-29-1,-32 0-32,0 0 32,34 0 0,-34 0-64,31 0 32,-31 33 0,0-33-32,35 0 64,-35 0-63,0 0 95,31 0-96,-31 29 32,0-29 0,35 0 0,-35 0 64,31 0-96,-31 0 64,0 0-32,35 32-32,-35-32 1,0 0 31,31 0-32,-31 0 32,0 0-32,35 0 0,-35 0 32,0 0-96,31 0 64,-31 30-32,0-30 32,34 0-64,-34 0 32,0 0-32,0 0 32,0 0 32,0 0-64,32 0 0,-32 0-64,0 0 160,0 0-128,0 0 64,0 0-32,0 0 32,0 0-64,0 0 32,0 0 32,34 0-64,-34 32 64,0-32-64,0 0 32,0 0 0,0 0-32,0 0 32,0 0 0,0 0 32,0 0-128,0 0 160,0 0-160,0 0 96,0 0-32,0 0 32,32 0 0,-32 0-32,0 0 32,0 0-32,0 0 64,0 0-64,0 0 32,34 0 0,-34 0 32,0 0-64,0 0 64,0 0-64,0 0 64,0 0-32,32 0 32,-32 0-64,0 0 64,0 0-32,0 0 0,0 0 0,0 0 0,0 0 32,0 0-32,0 0-32,0 0 64,34 0-32,-34 0 96,0 0-160,0 0 192,0 0-96,0 0-32,0 0 0,0 0 0,0 0 0,0 0 0,0 0 32,0 0-64,0 0 96,0 0-96,0 0 64,0 0-32,0 0 0,0 0 32,0 0-32,0 0 32,0 0-32,0 0 97,0 0-161,0 0 128,0 0-64,0 0 32,0 0-32,0 0 32,0 0-32,0 0 0,0 0 32,0 0-32,0 0 32,0 0-32,0 0 0,0 0 32,0 0-32,0 0 0,0 0 0,0 0 32,0 0-64,0 0 64,0 0-32,0 0 128,0 0-256,0 0 256,0 0-224,0 0 224,0 0-128,0 0 96,32 0 0,-32 0-64,0 0 160,34 0-192,-34 0 64,31 0-32,-31 0 32,35 0-32,-35 0 1,0-32 31,31 32-32,-31 0 64,0 0-96,35 0 96,-35 0-64,31 0 0,-31-30 32,0 30-64,35 0 32,-35 0 0,0 0 0,31 0-64,-31 0 96,0-32-96,0 32 96,34 0-64,-34 0-32,0 0 64,35 0-32,-35-29 32,0 29-32,0 0 0,31 0 0,-31 0 32,0 0-32,35 0 0,-35 0 0,0 0 0,0-33 0,31 33 0,-31 0 32,0 0-64,0 0 64,0 0 0,35 0 0,-35 0-64,0-29 64,0 29-64,31 0 64,-31 0-32,0 0 0,0 0 0,0 0 0,35 0 128,-35 0-128,0 0 0,31 0 0,-31 0 0,34-32 0,-34 32-32,0 0 32,0 0-64,32 0 128,-32 0-128,0 0 128,0 0-64,0-30 0,34 30 0,-34 0 0,0 0 0,0 0 0,0 0 32,32 0-32,-32 0 0,0 0 0,0-32 32,0 32-32,0 0 0,34 0 0,-34 0 32,0 0 0,0 0 0,0 0 65,0 0-65,0 0 0,0 0-32,0 0 0,0 0 32,0 0-32,0 0 32,0 0 32,0 0 32,0 0-64,0 0 160,0 0 0,0 0 0,0 0 1,0 0 31,0 0-64,0 0-96,0 0 64,0 0 64,0 0 0,0 0 1,0 32-33,0-32 192,0 30-320,0-30 64,0 32 0,0-32-32,0 29 0,0 4 1,0-33-33,0 0 64,0 29-64,0-29 32,0 0 32,0 32-96,0-32 32,0 30 0,0-30-32,0 0 0,0 0 64,0 32-64,32-32 32,-32 29-64,0-29 64,0 33-32,0-33 0,0 29 0,0 3-32,0-32 64,0 30-32,0-30 32,0 32-32,0-2-32,0-30 32,0 32 0,0-32 32,0 0-32,0 29 32,0-29-64,0 33 64,0-33-32,0 0 32,0 29 0,0-29-32,0 32 32,0-32 0,0 0 0,0 30-64,0-30 96,0 32-96,0-32 64,0 0-64,0 30 64,0-30-32,0 32 32,0-32 0,0 32 0,0-32 0,0 29-64,0-29 128,0 33-128,0-4 96,0-29-64,0 32 0,0-32 32,0 30-32,0-30 0,0 32 0,0-32 33,0 30-66,0-30 98,0 32-97,0-32 64,0 0-32,0 29 0,0 4 64,0-33-64,0 29 0,0-29-64,0 32 128,0-32-64,0 30 0,0-30 0,0 32 0,0-32 32,0 0-64,0 0 64,0 30-64,0-30 64,0 0-128,0 0 160,0 0-64,0 32-64,0-32 64,0 0 0,0 0 0,0 0 0,0 0 0,0 0-32,0 0 32,0 0 0,0 0 0,0 0-33,0 0 1,0 0-32,0 0 0,0 0 0,0 0 0,0 0 0,0 0-32,0 0 96,0 0-32,0 0 0,0 0-64,0 0 64,0 0-96,0 0 0,0 0-33,0 0 65,0 0 96,0 0 0,0 0 0,-32 0-96,32 0 256,0 0-192,-34 0 64,34 0-32,-32 0-64,-2 0 96,2 0-64,-2 0 32,3 0 0,-4 29 32,4-29-32,-4 0 32,4 0-32,-4 0 0,35 0 65,-31 0-1,31 0 0,-35 0-64,35 0 64,0 0-64,-34 0 0,34 0 32,-31 0 0,31 0 128,0 0-160,-35 0 64,35 0-64,-31 0 128,31 0-64,-35 0 0,4 0-32,31 0 64,-35 0 32,35 0-31,-31 0 31,31 0-96,0 0 32,-34 0-64,34 0 96,0 0-64,-32 0 32,32 0 0,0 0-32,0 0 0,-34 0 32,34 0 0,-32 0-64,32 0 96,0 0-32,-34 0-64,34 0 32,-32 0-32,32 0 64,-34 0-128,34 0 160,-32 0-192,32 0 192,-34 0-128,34 0 129,-31 0-130,31 0 66,-35 0-1,35 0-64,0 0 64,-31 0-32,31 0 0,0 0-32,0 0 64,-35 0-32,35 0 0,0 0 32,0 0-32,0 0 0,-31 0 0,31 0 0,0 0 0,0 0 0,-35 0-32,35 0 64,-31 0-32,31 0-32,0 0 64,-35 0-32,35 0 0,-31 0 0,31 0 32,0 0-96,0 0 128,0 0-64,0 0 0,0 0-32,0 0 64,-34 0-32,34 0 0,0 0 0,0 0-32,0 0 32,0 0-32,0 0 32,0 0-97,0 0 97,-32 0-128,32 0 96,0 0 0,0 0-32,-34 0 32,34 0 0,0 0 0,-32 0-32,32 0 64,0 0-32,0 0 32,0 0 32,0 0-64,0 0 64,0 0-32,0 0 0,0 0 0,0 0 0,0 0-32,0 0-32,0 0-32,0 0 32,0 0 0,0 0 0,0 0 0,0 0-97,-34 0-95,34 0 64,0 0 160,-32 0 0,32 0-32,0 0 64,0 0-128,0 0-128,0 0-97,0 0-127,0 0-257,0 0 64,0 0-31,0 0-353,0 0-32,0 0-577,0 0-608,0 0-673,0 0-4772</inkml:trace>
  <inkml:trace contextRef="#ctx0" brushRef="#br0" timeOffset="1">4232 1151 448,'0'0'1377,"0"0"33,0 0-353,0 0-97,0 0 194,0 0-33,0 0-192,0 0-289,0 0-127,0 0-33,0 0-160,0 0 33,0 0-1,0 0 128,0 0-31,0 0-65,0 0 33,0 0-65,0 0 96,0 0-159,0 0-1,0 0-32,0 32 161,0-2-1,0 2-64,0-2 65,0 2-33,0-3-32,0 4-31,0-33-65,0 29 32,0 3-96,0-2-63,0-30 127,0 32-160,0-32 0,0 30 32,0-30 32,0 32-32,0-32-32,0 32 65,0-32-65,0 29 32,0-29 32,0 33 32,0-33-32,0 29-64,0-29 33,0 32-65,0-32 128,0 30-128,0-30 64,0 0-96,0 32 64,-32-32-96,32 30 64,0-30 0,0 0-64,0 32 32,0-3 0,0-29 64,0 0-128,0 33 96,0-33-32,0 29-32,0-29 0,0 32 0,0-32 32,-34 30-32,34-30 64,0 0-31,0 32-33,0-32 32,0 0-32,0 30 64,0-30-64,0 0 32,0 0-32,0 0 32,0 0-32,0 32 32,0-32-32,0 0 32,0 0-32,0 0 32,0 0 0,0 29-64,0-29 64,0 0-64,0 0 64,0 0-64,0 0 96,0 0-96,0 0 32,0 0 32,0 0-32,0 0 0,0 0 0,0 0 0,0 0-32,0 0 64,0 32-64,0-32 0,0 0 32,0 0 0,0 0-32,0 0 0,0 0 32,0 0 0,0 0-32,0 0 0,0 0 0,0 0-64,0 0-1,0 0-63,0 0 0,0 0-64,0 0-160,0 0-97,0 0-160,0 0-95,0 0-289,0 0-352,0 0-417,0 0-640,0-32-1634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2:03.881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-1 0 1985,'0'0'1218,"0"0"-834,0 0 705,0 0 192,0 0-448,0 0 32,0 0-193,0 0-127,0 0-161,0 0 97,0 31-193,31-31-128,-31 34-160,0-34 32,0 30-32,34-30-32,-34 34-64,0-34 0,0 0-64,0 0-32,0 0 31,30 0-159,-30 0-96,0 0-257,0 0 385,34 0 224,-34 0 160,0 0 96,0 0-96,0 0-96,0 0 160,0 0 225,0 0 31,0 0-96,31 0-159,-31 0-1,0 0-224,33 30 160,-33-30-96,0 0 0,0 0 32,31 0-96,-31 0-32,0 0 64,34 0 0,-34 0 64,30 0 32,-30 0-64,0 0-64,34-30-33,-34 30-63,0 0 192,31 0-32,-31 0 0,0 0-32,0 0-32,33 0-96,-33 0-32,0 0-32,0 0-65,0 0-159,31 0-513,-31 0-993,0 0-768</inkml:trace>
  <inkml:trace contextRef="#ctx0" brushRef="#br0" timeOffset="1">707 193 352,'0'0'480,"0"0"-31,0 0 448,0 0-97,0 0-191,0 0-1,0 0 1,0 0 96,0 0 192,0 0 160,0 0 160,0 0-545,0 0-223,0 0-65,0 0-320,0 0 64,0 0-32,31 0-96,-31 0 32,0 0-96,0 0 96,0 0-128,0 0 32,0 0-64,0 0-96,0 0-32,33 0 128,-33 0 96,0 0-161,0-34 33,34 34 256,-34-30 32,0 30 33,0 0-97,0 0 32,0 0-96,0 0 256,0 0 32,0 0 33,0 0-257,0 0 0,0 0-32,0 0 64,0 0-96,0 0 32,0 0-32,0 0-32,0 0 32,30 0-96,-30 0 64,0 0-64,0 0-65,34 0 1,-34 0 32,0 0-32,0 0 64,31 0 96,-31-34 0,0 34 32,0 0-64,0 0 32,0 0-64,0 0 0,0 0 96,0 0 0,33 0 32,-33 0-64,0 0 32,0 0-32,0 0 0,31 0-32,-31 0-32,0 0-32,0 0-96,0 0-321,0 0-672,0 0-961,0-30-1570</inkml:trace>
  <inkml:trace contextRef="#ctx0" brushRef="#br0" timeOffset="2">771 386 2402,'0'0'1409,"0"0"-896,0 0 640,0 0 128,0 0-608,0 0-65,0 0 97,0 0-161,0 0-127,0 0-65,0 0 32,0 0-95,0 0-33,0 0-160,0 0-32,0 30-64,34-30 0,-34 0-160,0 0-32,0 0 128,0 0 32,0 0-64,30 0-321,-30 0 257,0 0 64,34 0 32,-34 0 160,0-30-32,0 30 96,31 0-96,-31 0 0,0 0-96,0 0 385,0 0-33,0 0-64,0 0-96,0 0-128,0 0 32,0 0-128,0 0 64,33 0-32,-33 0 32,0 0-128,0 0 128,0 0-64,0 0-96,31 0 64,-31 0-32,34 0 96,-34 0-32,0 0 96,30-34-96,-30 34 64,0 0-161,0 0 97,0 0-128,0 0-96,0 0-353,0 0-736,0 0-1217,0 0-1506</inkml:trace>
  <inkml:trace contextRef="#ctx0" brushRef="#br0" timeOffset="3">738 676 1889,'0'-33'1346,"0"33"-578,0 0 161,0 0 32,0 0-609,0 0-63,0 0 127,0 0 97,0 0-193,33 0 64,-33 0-95,0 0-97,34 0-96,-34 0 0,0 0 0,30 0 0,-30 0 0,34-31-96,-34 31 64,31-34-96,-31 34 160,0 0-96,0 0 32,0 0 32,0 0 161,0 0 159,0 0-64,0 0 129,0 0-129,33 0-128,-33 0-224,0 0 32,0 0-32,0 0-32,0 0 64,31 0-64,-31 0-32,0 34 32,0-34-64,0 0-32,34 0 32,-34 0-64,0 0-96,0 0-33,0 0 33,30 0 128,-30 0 128,0-34 96,0 34-96,0 0-96,0 0 96,0 0 96,0 0-96,0 0 0,0 0 32,0 0-64,0 0 32,34 0-320,-34 0-353,0 0-512,0 0-673,0 0-2049</inkml:trace>
  <inkml:trace contextRef="#ctx0" brushRef="#br0" timeOffset="4">-34 676 2882,'0'0'801,"0"0"32,0 0 288,0 0-449,0 0-287,0 0-129,0 0 32,0 0 257,0 0 95,0 0-223,0 0-65,0 31-160,0-31-160,0 0-96,0 0 32,33 0 64,-33 0-128,31 0-32,-31 0 128,34 0 128,-34 0-128,30-31 160,-30 31 161,0-33-129,34 33-32,-34 0 0,0 0 32,0 0 33,31 0 31,-31 0 64,0 0-160,0 0 0,33 0-128,-33 0-32,0 0 33,0 0-1,31 0-32,-31 0 32,0 0-32,34 0 0,-34 0-32,0 0 32,0 0 0,30 0-65,-30 0 33,0 0-128,0 0-64,34 0-96,-34 0-97,0 0-255,0 0-770,0 0-1312,0 0-1955</inkml:trace>
  <inkml:trace contextRef="#ctx0" brushRef="#br0" timeOffset="5">30 288 2370,'0'0'2178,"0"0"-1634,0 0 706,0 0-226,0 0-223,0 0-480,0 0 63,0 0 64,34 0-31,-34 0-193,0 0-128,0 33 0,0-33-96,0 0 0,0 0-64,0 31 0,30-31-32,-30 0-64,0 0-129,0 0 65,0 0-160,34 0 224,-34 0 96,31-31-96,-31 31 256,0-33 32,33 33-32,-33 0-192,0 0 0,0 0 608,0 0-31,0 0-33,0 0-192,0 0-96,31 33-128,-31-33 65,0 0-97,34 31 32,-34-31-32,0 0 0,0 0 0,0 0-32,0 0 32,30 0-161,-30 0 193,0 0-96,34 0-64,-34 0 128,31 0-32,-31 0 0,0-31 0,33 31-64,-33 0 0,0 0-256,0 0-641,0 0-192,0 0 672,0 0-352,0 0-960,0 0-866</inkml:trace>
  <inkml:trace contextRef="#ctx0" brushRef="#br0" timeOffset="6">64 514 3299,'0'0'544,"0"0"353,0 0 512,0 0-576,0 0-481,0 0 193,0 0 96,0 0-97,0 0-256,30 0 65,-30 0-97,0 0-224,0 0 0,0 34 0,34-34-32,-34 0-32,0 0 64,31 0-96,-31 0 32,33 0 128,-33 0-64,0-34 32,0 34 32,31 0 128,-31-31-63,0 31 63,0 0 160,0 0 1,0 0-97,0 0-128,0 31-128,34-31-32,-34 0 0,0 34-32,30-34 32,-30 0-32,0 0-96,0 0 64,0 0-160,0 0-33,0 0 1,34 0-96,-34 0 31,0 0-159,0 0-865,31 0-1794,-31 0-2337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585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0-64,-9-10 32,9 10-64,-8 0 64,8 0-96,-8-10 32,0 10-32,-1 0 96,9 0-128,-8-9 64,0 9-96,8 0 160,-8-11-64,-1 11-64,1-9-32,8 9 96,-8-11 64,0 2-128,8 9 64,-8-10-32,-1 0 32,9 0-32,-8 0-33,8 0 65,0 0-224,-8-10 288,8 10-128,0 0 96,0 0-96,-8 0 64,8-10-96,0 10 96,0 0 0,0 0-96,0 1 128,0-11-96,0 9 96,0 11-96,0-9 32,0-2 0,0 2 0,0-1-32,0 0 32,8 0-32,-8 1-128,0-1 224,0 0-64,8 0-32,-8 0 64,0 0 32,8 0-32,1 0-32,-9 0-1,8 0-95,0 0 128,-8 0-64,8 10 128,0-10-160,-8 0 128,9 10-32,-1-10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1 192,0-1-32,9 0-96,-9 0 0,0 0-96,7 0 224,-7 0-161,9 0 161,-1 0-192,1 0 64,-2 0 0,-7 0 32,9 10 32,-1-10 32,0 10 64,1 0-128,7-10 128,-8 10 0,1 0 0,-2-10 0,10 10-32,-9 0 0,1 0 0,-2 0 96,2 0-96,-1 0 32,1 0-64,-1 0 32,0 0-128,-8 0 192,8 0-96,-8 0 64,8 0 64,-8 0 0,9 0 64,-9 10-64,7-10 0,-7 0-160,9 10 128,-9-10-128,8 0-32,-8 10 288,9-10-192,-9 10 129,8 0-193,-8-10 96,0 10-129,8-10 194,-8 10 63,0-10-64,0 0 0,0 10-32,0-10-32,0 0 0,0 0 0,0 0-64,0 0 64,8 0-128,-8 0 64,0 0-160,0 0-97,0 0 193,0 0 192,0 0-31,0 0-65,0 0 32,9 0-96,-9-10 64,8 0-65,0 10 1,-8-10-32,8 0 0,0 10-32,9-10 96,-9 0 32,0 10-64,1-10 64,-1 10-64,0-10 64,0 10 64,0 0-64,1-10 32,-1 10-32,0 0 32,0 0-64,1 0 96,-1 0-96,0 0 96,0 0-96,0 0 96,1 0-96,-9 0 64,8 0-32,-8 10 0,9-10 160,-9 10-192,8-10 224,-8 0-192,8 10 32,-8-10-32,8 10 97,-8 0-65,9-10 64,-9 10 0,7 0-96,-7 0 128,9-10-128,-9 10 64,8-10-96,-8 10 96,9-10-32,-9 0-32,0 10 32,8-10 0,-8 10-32,0-10 0,8 10 160,-8-10-256,0 10 352,0-10-160,8 10 1,-8-10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347 289 4324,'0'-10'480,"0"10"257,0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10-128,0-10 0,0 0 64,0 0 64,0 10-192,9-10 96,-9 0 64,8 0 0,1 0-32,-9 0 0,0-10 64,0 10 0,8 0-32,-8-10 64,0 10-32,0-10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635 269 2017,'0'0'897,"-9"0"-384,9 0 672,0 0-384,0 0-257,0 0-95,0 0-97,0 0-224,0 0 0,0 0-96,0 0 288,0 0 97,0 0-1,0 0 1,0 0-129,0 0-32,0 0-128,0 0 161,0 0-129,0 10-32,0 0-160,0-10 32,0 10-64,0-10-96,0 0-129,0 0-191,0 0 320,0 0-32,0 0 512,9 0-416,-9 0 32,0 0 0,8-10 0,-8 10 128,0-10-128,0 0 160,0 10 0,0-10 96,0 10 0,0 0 353,0 0-193,0 0-32,0 0 1,0 0 31,0 0-160,-8 0-64,8 0-32,0 0-96,-9 0 96,9 0-192,0 10 160,-8 0-160,8-10 32,0 10-128,0-10-128,0 10 192,0-10-289,8 0 225,-8 0 128,0 0-64,9 0 0,-9 0 0,8 0 64,-8-10-65,0 10 129,8 0-32,-8-10 64,0 10 97,0-10 31,0 10 128,0-10-64,-8 10-128,8 0 96,-8 0-31,8 0-97,-9 0 64,1 0-96,8 0 64,0 10-96,-8-10 32,8 10-160,0 0-32,0 0-193,0-10-31,0 10-64,0-10-33,8 0 257,0 0-737,-8 0-1826,9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0 127,0-9 128,-7 9-480,7 0 705,-9 0-481,1 0-192,8 0 576,-9 0-320,9 0-96,0 0 192,-7 0-95,7 0-161,0 0 96,-9 0 0,9 9 0,0-9-128,-8 10 96,8 0-32,0-10-32,0 10 64,0 0-32,0 0 32,0 0-160,8-10 128,-8 10-160,9-10 96,-9 0-192,7 10-97,-7-10-159,9 0 544,-1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462 497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0,-8 0-64,8-10 0,0 10-64,0-10-128,0 0-129,0 0 65,0 0-160,0 0-289,0 0 353,0 0 256,0 0 128,8 0-192,-8-10 160,0 10 0,0-10 96,0 0-32,0 10 32,0-10 32,0 0 64,0 10-64,0-9 257,-8-2 31,8 11-256,0 0 128,0 0 1,0 0-1,-9 0 0,9 0-128,0 0 33,0 0-97,-7 0-32,7 0-160,-9 11 192,9-11-192,0 9 128,0-9-160,0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659 517 4388,'0'-10'128,"0"0"-128,0 10 320,-8 0 0,8 0 65,0 0 255,0 0 97,-8 0-128,8 0-65,0 0-95,-8 10-257,8 0 0,0 0-160,0-10-32,0 10-96,0 0 96,0-10-320,0 0-129,0 0 129,0 0 288,0 0-321,8 0-31,-8 0 224,8 0 96,-8-10-32,0 0 0,8 0 64,-8 10 224,0-10 32,0 10 545,0 0-417,0-10 609,-8 10-448,8 0-193,0 0-128,-8 0 32,8 0 32,-8 10-63,-1 0-1,9-10-192,-8 10 64,8 0-64,0 0-32,0-10 0,0 10-32,0-10-64,0 0-161,0 0 97,8 0 32,-8 0 32,0 0-96,9 0 128,-9 0 64,8 0 32,-8-10 0,0 10-32,0-10 0,8 0 64,-8 10 32,0-10 96,0 10 32,0 0 64,0 0-960,0 0 1184,0 0-256,0 10-256,-8-10-96,8 10-256,0-10-801,0 0-1090,0 10-3969</inkml:trace>
  <inkml:trace contextRef="#ctx0" brushRef="#br0" timeOffset="7">849 457 1377,'0'0'993,"0"0"-705,0 0 737,0 0 0,0 0-96,0 0-160,0 0-65,0 0 129,0 0-353,0 0-223,0 0 319,0 0-287,0 0-193,-8 0-32,8 0 32,0 0-96,0 0 0,0 0-192,0 0-97,0 0-191,0 0 96,0-9 319,8 9 322,-8 0-161,0-11-96,8 2 96,-8 9 160,0-11-32,0 11 33,0 0 255,0 0-128,0 0 65,0 0-161,-8 0 64,8 0-191,-8 0-65,8 11 128,-8-2-224,8 2 96,-9-2-160,9 1 64,0 0-160,0-10 128,0 0-128,0 10-65,0-10-191,0 0 256,0 0-64,9 0 63,-9 0 226,8 0-130,-8-10 130,0 10-130,8-10 130,-8 0-65,0 10 64,0-9-32,0-2 32,0 11 160,0 0-64,0 0 192,-8 0-928,8 0 864,0 0-32,0 0-63,-8 11 31,8-2-192,0 1 0,-9 0-224,9 0 256,0-10-256,0 10-129,0-10-223,0 0 480,0 0-225,9 0 65,-9 0 288,8 0-32,-8-10 0,8 0-96,-8 0 128,0 0 64,0 10 33,0-9-33,0 9 320,0 0 33,0 0-289,0 0-128,-8 0 0,8 0 0,0 0-224,-8 0 96,8 9-289,-9-9-447,9 0-161,0 0-641,0 10-864,0-10-993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2:03.888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3440 784 3523,'0'0'769,"0"0"-417,0 0 993,0 0-192,0 0-448,0 0-321,0 0 65,0 0 223,0 0 65,0 0-64,0 0-97,0 0 33,0 0-129,0 0-159,0 0-65,0 0 128,0 0 33,0 0 63,0 0-160,0 0-127,0 0 31,34 33 0,-34-2 64,0 3-64,0-3 97,0 3-65,0-34 0,31 31 0,-31 2 161,0-2-65,0 3-64,0 31 1,0-35-33,0 4 32,0-34-96,0 31 1,0 3 31,33-3-32,-33 2-32,0-2-32,0 3-32,0-3 0,0 3-31,0-34 63,0 30-96,0 4 0,0-3 32,0-31-64,-33 34 64,33-1-32,0-33-64,0 31 64,0-31 0,0 34-32,0-3-32,0-31 64,-31 34-64,31-34 64,0 31-64,0 2 64,0-33-32,0 31 0,0 3 0,0-34 0,0 31 32,0-31-32,0 0-32,0 0 32,0 0 0,0 0 32,0 0-64,0 33 64,0-33-64,0 0 32,0 0-32,0 0 64,-34 0-96,34 0 96,0 31-64,0-31-32,0 0 32,0 0 32,0 34 0,0-34-64,0 31 32,-30-31-32,30 34 64,0-34 0,0 0 0,0 0 0,0 31-32,0-31 32,0 0-32,0 0-1,0 0-31,0 0 32,0 0-96,0 0 32,0 0-32,0 0 0,0 0 0,0 0 64,0 0 96,0 0-96,0 0 96,0 0-96,0 0 64,0 0-32,0 0 32,0 0 0,0 0-32,0 0 64,0 0-64,0 0 64,0 0-64,0 0 64,0 0-32,0 0 0,0 0-32,0 0 32,0 0-64,0 0-65,0 0-95,0 0-288,0 0-193,0 0-480,0 0-352,0 0-481,0 0-609,0 0-1152,0 0-2594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2:03.889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3441 719 224,'0'0'192,"0"0"352,0 0-255,0 0-1,0 0-160,0 0 256,0 0 129,0 0-1,0 0-159,0 0 31,0 0-96,0 0-63,0 0-1,0 0 32,0 0 96,0 32 1,0-32-33,0 0-96,0 0-32,0 0-95,0 0 127,0 0 128,0 0 64,0 0 65,0 0-129,34 0-31,-34 0-97,0 0-32,0 30 32,0-30 0,0 0 65,32 0-97,-32 0-32,0 32-64,0-32 64,34 0 64,-34 30 65,0-30-97,32 0-32,-32 32-96,0-32 96,34 0-32,-34 0-32,0 29 33,32-29-1,-32 0-32,0 0 32,34 0 0,-34 0-64,31 0 32,-31 33 0,0-33-32,35 0 64,-35 0-63,0 0 95,31 0-96,-31 29 32,0-29 0,35 0 0,-35 0 64,31 0-96,-31 0 64,0 0-32,35 32-32,-35-32 1,0 0 31,31 0-32,-31 0 32,0 0-32,35 0 0,-35 0 32,0 0-96,31 0 64,-31 30-32,0-30 32,34 0-64,-34 0 32,0 0-32,0 0 32,0 0 32,0 0-64,32 0 0,-32 0-64,0 0 160,0 0-128,0 0 64,0 0-32,0 0 32,0 0-64,0 0 32,0 0 32,34 0-64,-34 32 64,0-32-64,0 0 32,0 0 0,0 0-32,0 0 32,0 0 0,0 0 32,0 0-128,0 0 160,0 0-160,0 0 96,0 0-32,0 0 32,32 0 0,-32 0-32,0 0 32,0 0-32,0 0 64,0 0-64,0 0 32,34 0 0,-34 0 32,0 0-64,0 0 64,0 0-64,0 0 64,0 0-32,32 0 32,-32 0-64,0 0 64,0 0-32,0 0 0,0 0 0,0 0 0,0 0 32,0 0-32,0 0-32,0 0 64,34 0-32,-34 0 96,0 0-160,0 0 192,0 0-96,0 0-32,0 0 0,0 0 0,0 0 0,0 0 0,0 0 32,0 0-64,0 0 96,0 0-96,0 0 64,0 0-32,0 0 0,0 0 32,0 0-32,0 0 32,0 0-32,0 0 97,0 0-161,0 0 128,0 0-64,0 0 32,0 0-32,0 0 32,0 0-32,0 0 0,0 0 32,0 0-32,0 0 32,0 0-32,0 0 0,0 0 32,0 0-32,0 0 0,0 0 0,0 0 32,0 0-64,0 0 64,0 0-32,0 0 128,0 0-256,0 0 256,0 0-224,0 0 224,0 0-128,0 0 96,32 0 0,-32 0-64,0 0 160,34 0-192,-34 0 64,31 0-32,-31 0 32,35 0-32,-35 0 1,0-32 31,31 32-32,-31 0 64,0 0-96,35 0 96,-35 0-64,31 0 0,-31-30 32,0 30-64,35 0 32,-35 0 0,0 0 0,31 0-64,-31 0 96,0-32-96,0 32 96,34 0-64,-34 0-32,0 0 64,35 0-32,-35-29 32,0 29-32,0 0 0,31 0 0,-31 0 32,0 0-32,35 0 0,-35 0 0,0 0 0,0-33 0,31 33 0,-31 0 32,0 0-64,0 0 64,0 0 0,35 0 0,-35 0-64,0-29 64,0 29-64,31 0 64,-31 0-32,0 0 0,0 0 0,0 0 0,35 0 128,-35 0-128,0 0 0,31 0 0,-31 0 0,34-32 0,-34 32-32,0 0 32,0 0-64,32 0 128,-32 0-128,0 0 128,0 0-64,0-30 0,34 30 0,-34 0 0,0 0 0,0 0 0,0 0 32,32 0-32,-32 0 0,0 0 0,0-32 32,0 32-32,0 0 0,34 0 0,-34 0 32,0 0 0,0 0 0,0 0 65,0 0-65,0 0 0,0 0-32,0 0 0,0 0 32,0 0-32,0 0 32,0 0 32,0 0 32,0 0-64,0 0 160,0 0 0,0 0 0,0 0 1,0 0 31,0 0-64,0 0-96,0 0 64,0 0 64,0 0 0,0 0 1,0 32-33,0-32 192,0 30-320,0-30 64,0 32 0,0-32-32,0 29 0,0 4 1,0-33-33,0 0 64,0 29-64,0-29 32,0 0 32,0 32-96,0-32 32,0 30 0,0-30-32,0 0 0,0 0 64,0 32-64,32-32 32,-32 29-64,0-29 64,0 33-32,0-33 0,0 29 0,0 3-32,0-32 64,0 30-32,0-30 32,0 32-32,0-2-32,0-30 32,0 32 0,0-32 32,0 0-32,0 29 32,0-29-64,0 33 64,0-33-32,0 0 32,0 29 0,0-29-32,0 32 32,0-32 0,0 0 0,0 30-64,0-30 96,0 32-96,0-32 64,0 0-64,0 30 64,0-30-32,0 32 32,0-32 0,0 32 0,0-32 0,0 29-64,0-29 128,0 33-128,0-4 96,0-29-64,0 32 0,0-32 32,0 30-32,0-30 0,0 32 0,0-32 33,0 30-66,0-30 98,0 32-97,0-32 64,0 0-32,0 29 0,0 4 64,0-33-64,0 29 0,0-29-64,0 32 128,0-32-64,0 30 0,0-30 0,0 32 0,0-32 32,0 0-64,0 0 64,0 30-64,0-30 64,0 0-128,0 0 160,0 0-64,0 32-64,0-32 64,0 0 0,0 0 0,0 0 0,0 0 0,0 0-32,0 0 32,0 0 0,0 0 0,0 0-33,0 0 1,0 0-32,0 0 0,0 0 0,0 0 0,0 0 0,0 0-32,0 0 96,0 0-32,0 0 0,0 0-64,0 0 64,0 0-96,0 0 0,0 0-33,0 0 65,0 0 96,0 0 0,0 0 0,-32 0-96,32 0 256,0 0-192,-34 0 64,34 0-32,-32 0-64,-2 0 96,2 0-64,-2 0 32,3 0 0,-4 29 32,4-29-32,-4 0 32,4 0-32,-4 0 0,35 0 65,-31 0-1,31 0 0,-35 0-64,35 0 64,0 0-64,-34 0 0,34 0 32,-31 0 0,31 0 128,0 0-160,-35 0 64,35 0-64,-31 0 128,31 0-64,-35 0 0,4 0-32,31 0 64,-35 0 32,35 0-31,-31 0 31,31 0-96,0 0 32,-34 0-64,34 0 96,0 0-64,-32 0 32,32 0 0,0 0-32,0 0 0,-34 0 32,34 0 0,-32 0-64,32 0 96,0 0-32,-34 0-64,34 0 32,-32 0-32,32 0 64,-34 0-128,34 0 160,-32 0-192,32 0 192,-34 0-128,34 0 129,-31 0-130,31 0 66,-35 0-1,35 0-64,0 0 64,-31 0-32,31 0 0,0 0-32,0 0 64,-35 0-32,35 0 0,0 0 32,0 0-32,0 0 0,-31 0 0,31 0 0,0 0 0,0 0 0,-35 0-32,35 0 64,-31 0-32,31 0-32,0 0 64,-35 0-32,35 0 0,-31 0 0,31 0 32,0 0-96,0 0 128,0 0-64,0 0 0,0 0-32,0 0 64,-34 0-32,34 0 0,0 0 0,0 0-32,0 0 32,0 0-32,0 0 32,0 0-97,0 0 97,-32 0-128,32 0 96,0 0 0,0 0-32,-34 0 32,34 0 0,0 0 0,-32 0-32,32 0 64,0 0-32,0 0 32,0 0 32,0 0-64,0 0 64,0 0-32,0 0 0,0 0 0,0 0 0,0 0-32,0 0-32,0 0-32,0 0 32,0 0 0,0 0 0,0 0 0,0 0-97,-34 0-95,34 0 64,0 0 160,-32 0 0,32 0-32,0 0 64,0 0-128,0 0-128,0 0-97,0 0-127,0 0-257,0 0 64,0 0-31,0 0-353,0 0-32,0 0-577,0 0-608,0 0-673,0 0-4772</inkml:trace>
  <inkml:trace contextRef="#ctx0" brushRef="#br0" timeOffset="1">4232 1151 448,'0'0'1377,"0"0"33,0 0-353,0 0-97,0 0 194,0 0-33,0 0-192,0 0-289,0 0-127,0 0-33,0 0-160,0 0 33,0 0-1,0 0 128,0 0-31,0 0-65,0 0 33,0 0-65,0 0 96,0 0-159,0 0-1,0 0-32,0 32 161,0-2-1,0 2-64,0-2 65,0 2-33,0-3-32,0 4-31,0-33-65,0 29 32,0 3-96,0-2-63,0-30 127,0 32-160,0-32 0,0 30 32,0-30 32,0 32-32,0-32-32,0 32 65,0-32-65,0 29 32,0-29 32,0 33 32,0-33-32,0 29-64,0-29 33,0 32-65,0-32 128,0 30-128,0-30 64,0 0-96,0 32 64,-32-32-96,32 30 64,0-30 0,0 0-64,0 32 32,0-3 0,0-29 64,0 0-128,0 33 96,0-33-32,0 29-32,0-29 0,0 32 0,0-32 32,-34 30-32,34-30 64,0 0-31,0 32-33,0-32 32,0 0-32,0 30 64,0-30-64,0 0 32,0 0-32,0 0 32,0 0-32,0 32 32,0-32-32,0 0 32,0 0-32,0 0 32,0 0 0,0 29-64,0-29 64,0 0-64,0 0 64,0 0-64,0 0 96,0 0-96,0 0 32,0 0 32,0 0-32,0 0 0,0 0 0,0 0 0,0 0-32,0 0 64,0 32-64,0-32 0,0 0 32,0 0 0,0 0-32,0 0 0,0 0 32,0 0 0,0 0-32,0 0 0,0 0 0,0 0-64,0 0-1,0 0-63,0 0 0,0 0-64,0 0-160,0 0-97,0 0-160,0 0-95,0 0-289,0 0-352,0 0-417,0 0-640,0-32-1634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2:03.891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-1 0 1985,'0'0'1218,"0"0"-834,0 0 705,0 0 192,0 0-448,0 0 32,0 0-193,0 0-127,0 0-161,0 0 97,0 31-193,31-31-128,-31 34-160,0-34 32,0 30-32,34-30-32,-34 34-64,0-34 0,0 0-64,0 0-32,0 0 31,30 0-159,-30 0-96,0 0-257,0 0 385,34 0 224,-34 0 160,0 0 96,0 0-96,0 0-96,0 0 160,0 0 225,0 0 31,0 0-96,31 0-159,-31 0-1,0 0-224,33 30 160,-33-30-96,0 0 0,0 0 32,31 0-96,-31 0-32,0 0 64,34 0 0,-34 0 64,30 0 32,-30 0-64,0 0-64,34-30-33,-34 30-63,0 0 192,31 0-32,-31 0 0,0 0-32,0 0-32,33 0-96,-33 0-32,0 0-32,0 0-65,0 0-159,31 0-513,-31 0-993,0 0-768</inkml:trace>
  <inkml:trace contextRef="#ctx0" brushRef="#br0" timeOffset="1">707 193 352,'0'0'480,"0"0"-31,0 0 448,0 0-97,0 0-191,0 0-1,0 0 1,0 0 96,0 0 192,0 0 160,0 0 160,0 0-545,0 0-223,0 0-65,0 0-320,0 0 64,0 0-32,31 0-96,-31 0 32,0 0-96,0 0 96,0 0-128,0 0 32,0 0-64,0 0-96,0 0-32,33 0 128,-33 0 96,0 0-161,0-34 33,34 34 256,-34-30 32,0 30 33,0 0-97,0 0 32,0 0-96,0 0 256,0 0 32,0 0 33,0 0-257,0 0 0,0 0-32,0 0 64,0 0-96,0 0 32,0 0-32,0 0-32,0 0 32,30 0-96,-30 0 64,0 0-64,0 0-65,34 0 1,-34 0 32,0 0-32,0 0 64,31 0 96,-31-34 0,0 34 32,0 0-64,0 0 32,0 0-64,0 0 0,0 0 96,0 0 0,33 0 32,-33 0-64,0 0 32,0 0-32,0 0 0,31 0-32,-31 0-32,0 0-32,0 0-96,0 0-321,0 0-672,0 0-961,0-30-1570</inkml:trace>
  <inkml:trace contextRef="#ctx0" brushRef="#br0" timeOffset="2">771 386 2402,'0'0'1409,"0"0"-896,0 0 640,0 0 128,0 0-608,0 0-65,0 0 97,0 0-161,0 0-127,0 0-65,0 0 32,0 0-95,0 0-33,0 0-160,0 0-32,0 30-64,34-30 0,-34 0-160,0 0-32,0 0 128,0 0 32,0 0-64,30 0-321,-30 0 257,0 0 64,34 0 32,-34 0 160,0-30-32,0 30 96,31 0-96,-31 0 0,0 0-96,0 0 385,0 0-33,0 0-64,0 0-96,0 0-128,0 0 32,0 0-128,0 0 64,33 0-32,-33 0 32,0 0-128,0 0 128,0 0-64,0 0-96,31 0 64,-31 0-32,34 0 96,-34 0-32,0 0 96,30-34-96,-30 34 64,0 0-161,0 0 97,0 0-128,0 0-96,0 0-353,0 0-736,0 0-1217,0 0-1506</inkml:trace>
  <inkml:trace contextRef="#ctx0" brushRef="#br0" timeOffset="3">738 676 1889,'0'-33'1346,"0"33"-578,0 0 161,0 0 32,0 0-609,0 0-63,0 0 127,0 0 97,0 0-193,33 0 64,-33 0-95,0 0-97,34 0-96,-34 0 0,0 0 0,30 0 0,-30 0 0,34-31-96,-34 31 64,31-34-96,-31 34 160,0 0-96,0 0 32,0 0 32,0 0 161,0 0 159,0 0-64,0 0 129,0 0-129,33 0-128,-33 0-224,0 0 32,0 0-32,0 0-32,0 0 64,31 0-64,-31 0-32,0 34 32,0-34-64,0 0-32,34 0 32,-34 0-64,0 0-96,0 0-33,0 0 33,30 0 128,-30 0 128,0-34 96,0 34-96,0 0-96,0 0 96,0 0 96,0 0-96,0 0 0,0 0 32,0 0-64,0 0 32,34 0-320,-34 0-353,0 0-512,0 0-673,0 0-2049</inkml:trace>
  <inkml:trace contextRef="#ctx0" brushRef="#br0" timeOffset="4">-34 676 2882,'0'0'801,"0"0"32,0 0 288,0 0-449,0 0-287,0 0-129,0 0 32,0 0 257,0 0 95,0 0-223,0 0-65,0 31-160,0-31-160,0 0-96,0 0 32,33 0 64,-33 0-128,31 0-32,-31 0 128,34 0 128,-34 0-128,30-31 160,-30 31 161,0-33-129,34 33-32,-34 0 0,0 0 32,0 0 33,31 0 31,-31 0 64,0 0-160,0 0 0,33 0-128,-33 0-32,0 0 33,0 0-1,31 0-32,-31 0 32,0 0-32,34 0 0,-34 0-32,0 0 32,0 0 0,30 0-65,-30 0 33,0 0-128,0 0-64,34 0-96,-34 0-97,0 0-255,0 0-770,0 0-1312,0 0-1955</inkml:trace>
  <inkml:trace contextRef="#ctx0" brushRef="#br0" timeOffset="5">30 288 2370,'0'0'2178,"0"0"-1634,0 0 706,0 0-226,0 0-223,0 0-480,0 0 63,0 0 64,34 0-31,-34 0-193,0 0-128,0 33 0,0-33-96,0 0 0,0 0-64,0 31 0,30-31-32,-30 0-64,0 0-129,0 0 65,0 0-160,34 0 224,-34 0 96,31-31-96,-31 31 256,0-33 32,33 33-32,-33 0-192,0 0 0,0 0 608,0 0-31,0 0-33,0 0-192,0 0-96,31 33-128,-31-33 65,0 0-97,34 31 32,-34-31-32,0 0 0,0 0 0,0 0-32,0 0 32,30 0-161,-30 0 193,0 0-96,34 0-64,-34 0 128,31 0-32,-31 0 0,0-31 0,33 31-64,-33 0 0,0 0-256,0 0-641,0 0-192,0 0 672,0 0-352,0 0-960,0 0-866</inkml:trace>
  <inkml:trace contextRef="#ctx0" brushRef="#br0" timeOffset="6">64 514 3299,'0'0'544,"0"0"353,0 0 512,0 0-576,0 0-481,0 0 193,0 0 96,0 0-97,0 0-256,30 0 65,-30 0-97,0 0-224,0 0 0,0 34 0,34-34-32,-34 0-32,0 0 64,31 0-96,-31 0 32,33 0 128,-33 0-64,0-34 32,0 34 32,31 0 128,-31-31-63,0 31 63,0 0 160,0 0 1,0 0-97,0 0-128,0 31-128,34-31-32,-34 0 0,0 34-32,30-34 32,-30 0-32,0 0-96,0 0 64,0 0-160,0 0-33,0 0 1,34 0-96,-34 0 31,0 0-159,0 0-865,31 0-1794,-31 0-2337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2:03.898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3440 784 3523,'0'0'769,"0"0"-417,0 0 993,0 0-192,0 0-448,0 0-321,0 0 65,0 0 223,0 0 65,0 0-64,0 0-97,0 0 33,0 0-129,0 0-159,0 0-65,0 0 128,0 0 33,0 0 63,0 0-160,0 0-127,0 0 31,34 33 0,-34-2 64,0 3-64,0-3 97,0 3-65,0-34 0,31 31 0,-31 2 161,0-2-65,0 3-64,0 31 1,0-35-33,0 4 32,0-34-96,0 31 1,0 3 31,33-3-32,-33 2-32,0-2-32,0 3-32,0-3 0,0 3-31,0-34 63,0 30-96,0 4 0,0-3 32,0-31-64,-33 34 64,33-1-32,0-33-64,0 31 64,0-31 0,0 34-32,0-3-32,0-31 64,-31 34-64,31-34 64,0 31-64,0 2 64,0-33-32,0 31 0,0 3 0,0-34 0,0 31 32,0-31-32,0 0-32,0 0 32,0 0 0,0 0 32,0 0-64,0 33 64,0-33-64,0 0 32,0 0-32,0 0 64,-34 0-96,34 0 96,0 31-64,0-31-32,0 0 32,0 0 32,0 34 0,0-34-64,0 31 32,-30-31-32,30 34 64,0-34 0,0 0 0,0 0 0,0 31-32,0-31 32,0 0-32,0 0-1,0 0-31,0 0 32,0 0-96,0 0 32,0 0-32,0 0 0,0 0 0,0 0 64,0 0 96,0 0-96,0 0 96,0 0-96,0 0 64,0 0-32,0 0 32,0 0 0,0 0-32,0 0 64,0 0-64,0 0 64,0 0-64,0 0 64,0 0-32,0 0 0,0 0-32,0 0 32,0 0-64,0 0-65,0 0-95,0 0-288,0 0-193,0 0-480,0 0-352,0 0-481,0 0-609,0 0-1152,0 0-2594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2:03.899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3441 719 224,'0'0'192,"0"0"352,0 0-255,0 0-1,0 0-160,0 0 256,0 0 129,0 0-1,0 0-159,0 0 31,0 0-96,0 0-63,0 0-1,0 0 32,0 0 96,0 32 1,0-32-33,0 0-96,0 0-32,0 0-95,0 0 127,0 0 128,0 0 64,0 0 65,0 0-129,34 0-31,-34 0-97,0 0-32,0 30 32,0-30 0,0 0 65,32 0-97,-32 0-32,0 32-64,0-32 64,34 0 64,-34 30 65,0-30-97,32 0-32,-32 32-96,0-32 96,34 0-32,-34 0-32,0 29 33,32-29-1,-32 0-32,0 0 32,34 0 0,-34 0-64,31 0 32,-31 33 0,0-33-32,35 0 64,-35 0-63,0 0 95,31 0-96,-31 29 32,0-29 0,35 0 0,-35 0 64,31 0-96,-31 0 64,0 0-32,35 32-32,-35-32 1,0 0 31,31 0-32,-31 0 32,0 0-32,35 0 0,-35 0 32,0 0-96,31 0 64,-31 30-32,0-30 32,34 0-64,-34 0 32,0 0-32,0 0 32,0 0 32,0 0-64,32 0 0,-32 0-64,0 0 160,0 0-128,0 0 64,0 0-32,0 0 32,0 0-64,0 0 32,0 0 32,34 0-64,-34 32 64,0-32-64,0 0 32,0 0 0,0 0-32,0 0 32,0 0 0,0 0 32,0 0-128,0 0 160,0 0-160,0 0 96,0 0-32,0 0 32,32 0 0,-32 0-32,0 0 32,0 0-32,0 0 64,0 0-64,0 0 32,34 0 0,-34 0 32,0 0-64,0 0 64,0 0-64,0 0 64,0 0-32,32 0 32,-32 0-64,0 0 64,0 0-32,0 0 0,0 0 0,0 0 0,0 0 32,0 0-32,0 0-32,0 0 64,34 0-32,-34 0 96,0 0-160,0 0 192,0 0-96,0 0-32,0 0 0,0 0 0,0 0 0,0 0 0,0 0 32,0 0-64,0 0 96,0 0-96,0 0 64,0 0-32,0 0 0,0 0 32,0 0-32,0 0 32,0 0-32,0 0 97,0 0-161,0 0 128,0 0-64,0 0 32,0 0-32,0 0 32,0 0-32,0 0 0,0 0 32,0 0-32,0 0 32,0 0-32,0 0 0,0 0 32,0 0-32,0 0 0,0 0 0,0 0 32,0 0-64,0 0 64,0 0-32,0 0 128,0 0-256,0 0 256,0 0-224,0 0 224,0 0-128,0 0 96,32 0 0,-32 0-64,0 0 160,34 0-192,-34 0 64,31 0-32,-31 0 32,35 0-32,-35 0 1,0-32 31,31 32-32,-31 0 64,0 0-96,35 0 96,-35 0-64,31 0 0,-31-30 32,0 30-64,35 0 32,-35 0 0,0 0 0,31 0-64,-31 0 96,0-32-96,0 32 96,34 0-64,-34 0-32,0 0 64,35 0-32,-35-29 32,0 29-32,0 0 0,31 0 0,-31 0 32,0 0-32,35 0 0,-35 0 0,0 0 0,0-33 0,31 33 0,-31 0 32,0 0-64,0 0 64,0 0 0,35 0 0,-35 0-64,0-29 64,0 29-64,31 0 64,-31 0-32,0 0 0,0 0 0,0 0 0,35 0 128,-35 0-128,0 0 0,31 0 0,-31 0 0,34-32 0,-34 32-32,0 0 32,0 0-64,32 0 128,-32 0-128,0 0 128,0 0-64,0-30 0,34 30 0,-34 0 0,0 0 0,0 0 0,0 0 32,32 0-32,-32 0 0,0 0 0,0-32 32,0 32-32,0 0 0,34 0 0,-34 0 32,0 0 0,0 0 0,0 0 65,0 0-65,0 0 0,0 0-32,0 0 0,0 0 32,0 0-32,0 0 32,0 0 32,0 0 32,0 0-64,0 0 160,0 0 0,0 0 0,0 0 1,0 0 31,0 0-64,0 0-96,0 0 64,0 0 64,0 0 0,0 0 1,0 32-33,0-32 192,0 30-320,0-30 64,0 32 0,0-32-32,0 29 0,0 4 1,0-33-33,0 0 64,0 29-64,0-29 32,0 0 32,0 32-96,0-32 32,0 30 0,0-30-32,0 0 0,0 0 64,0 32-64,32-32 32,-32 29-64,0-29 64,0 33-32,0-33 0,0 29 0,0 3-32,0-32 64,0 30-32,0-30 32,0 32-32,0-2-32,0-30 32,0 32 0,0-32 32,0 0-32,0 29 32,0-29-64,0 33 64,0-33-32,0 0 32,0 29 0,0-29-32,0 32 32,0-32 0,0 0 0,0 30-64,0-30 96,0 32-96,0-32 64,0 0-64,0 30 64,0-30-32,0 32 32,0-32 0,0 32 0,0-32 0,0 29-64,0-29 128,0 33-128,0-4 96,0-29-64,0 32 0,0-32 32,0 30-32,0-30 0,0 32 0,0-32 33,0 30-66,0-30 98,0 32-97,0-32 64,0 0-32,0 29 0,0 4 64,0-33-64,0 29 0,0-29-64,0 32 128,0-32-64,0 30 0,0-30 0,0 32 0,0-32 32,0 0-64,0 0 64,0 30-64,0-30 64,0 0-128,0 0 160,0 0-64,0 32-64,0-32 64,0 0 0,0 0 0,0 0 0,0 0 0,0 0-32,0 0 32,0 0 0,0 0 0,0 0-33,0 0 1,0 0-32,0 0 0,0 0 0,0 0 0,0 0 0,0 0-32,0 0 96,0 0-32,0 0 0,0 0-64,0 0 64,0 0-96,0 0 0,0 0-33,0 0 65,0 0 96,0 0 0,0 0 0,-32 0-96,32 0 256,0 0-192,-34 0 64,34 0-32,-32 0-64,-2 0 96,2 0-64,-2 0 32,3 0 0,-4 29 32,4-29-32,-4 0 32,4 0-32,-4 0 0,35 0 65,-31 0-1,31 0 0,-35 0-64,35 0 64,0 0-64,-34 0 0,34 0 32,-31 0 0,31 0 128,0 0-160,-35 0 64,35 0-64,-31 0 128,31 0-64,-35 0 0,4 0-32,31 0 64,-35 0 32,35 0-31,-31 0 31,31 0-96,0 0 32,-34 0-64,34 0 96,0 0-64,-32 0 32,32 0 0,0 0-32,0 0 0,-34 0 32,34 0 0,-32 0-64,32 0 96,0 0-32,-34 0-64,34 0 32,-32 0-32,32 0 64,-34 0-128,34 0 160,-32 0-192,32 0 192,-34 0-128,34 0 129,-31 0-130,31 0 66,-35 0-1,35 0-64,0 0 64,-31 0-32,31 0 0,0 0-32,0 0 64,-35 0-32,35 0 0,0 0 32,0 0-32,0 0 0,-31 0 0,31 0 0,0 0 0,0 0 0,-35 0-32,35 0 64,-31 0-32,31 0-32,0 0 64,-35 0-32,35 0 0,-31 0 0,31 0 32,0 0-96,0 0 128,0 0-64,0 0 0,0 0-32,0 0 64,-34 0-32,34 0 0,0 0 0,0 0-32,0 0 32,0 0-32,0 0 32,0 0-97,0 0 97,-32 0-128,32 0 96,0 0 0,0 0-32,-34 0 32,34 0 0,0 0 0,-32 0-32,32 0 64,0 0-32,0 0 32,0 0 32,0 0-64,0 0 64,0 0-32,0 0 0,0 0 0,0 0 0,0 0-32,0 0-32,0 0-32,0 0 32,0 0 0,0 0 0,0 0 0,0 0-97,-34 0-95,34 0 64,0 0 160,-32 0 0,32 0-32,0 0 64,0 0-128,0 0-128,0 0-97,0 0-127,0 0-257,0 0 64,0 0-31,0 0-353,0 0-32,0 0-577,0 0-608,0 0-673,0 0-4772</inkml:trace>
  <inkml:trace contextRef="#ctx0" brushRef="#br0" timeOffset="1">4232 1151 448,'0'0'1377,"0"0"33,0 0-353,0 0-97,0 0 194,0 0-33,0 0-192,0 0-289,0 0-127,0 0-33,0 0-160,0 0 33,0 0-1,0 0 128,0 0-31,0 0-65,0 0 33,0 0-65,0 0 96,0 0-159,0 0-1,0 0-32,0 32 161,0-2-1,0 2-64,0-2 65,0 2-33,0-3-32,0 4-31,0-33-65,0 29 32,0 3-96,0-2-63,0-30 127,0 32-160,0-32 0,0 30 32,0-30 32,0 32-32,0-32-32,0 32 65,0-32-65,0 29 32,0-29 32,0 33 32,0-33-32,0 29-64,0-29 33,0 32-65,0-32 128,0 30-128,0-30 64,0 0-96,0 32 64,-32-32-96,32 30 64,0-30 0,0 0-64,0 32 32,0-3 0,0-29 64,0 0-128,0 33 96,0-33-32,0 29-32,0-29 0,0 32 0,0-32 32,-34 30-32,34-30 64,0 0-31,0 32-33,0-32 32,0 0-32,0 30 64,0-30-64,0 0 32,0 0-32,0 0 32,0 0-32,0 32 32,0-32-32,0 0 32,0 0-32,0 0 32,0 0 0,0 29-64,0-29 64,0 0-64,0 0 64,0 0-64,0 0 96,0 0-96,0 0 32,0 0 32,0 0-32,0 0 0,0 0 0,0 0 0,0 0-32,0 0 64,0 32-64,0-32 0,0 0 32,0 0 0,0 0-32,0 0 0,0 0 32,0 0 0,0 0-32,0 0 0,0 0 0,0 0-64,0 0-1,0 0-63,0 0 0,0 0-64,0 0-160,0 0-97,0 0-160,0 0-95,0 0-289,0 0-352,0 0-417,0 0-640,0-32-1634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2:03.901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-1 0 1985,'0'0'1218,"0"0"-834,0 0 705,0 0 192,0 0-448,0 0 32,0 0-193,0 0-127,0 0-161,0 0 97,0 31-193,31-31-128,-31 34-160,0-34 32,0 30-32,34-30-32,-34 34-64,0-34 0,0 0-64,0 0-32,0 0 31,30 0-159,-30 0-96,0 0-257,0 0 385,34 0 224,-34 0 160,0 0 96,0 0-96,0 0-96,0 0 160,0 0 225,0 0 31,0 0-96,31 0-159,-31 0-1,0 0-224,33 30 160,-33-30-96,0 0 0,0 0 32,31 0-96,-31 0-32,0 0 64,34 0 0,-34 0 64,30 0 32,-30 0-64,0 0-64,34-30-33,-34 30-63,0 0 192,31 0-32,-31 0 0,0 0-32,0 0-32,33 0-96,-33 0-32,0 0-32,0 0-65,0 0-159,31 0-513,-31 0-993,0 0-768</inkml:trace>
  <inkml:trace contextRef="#ctx0" brushRef="#br0" timeOffset="1">707 193 352,'0'0'480,"0"0"-31,0 0 448,0 0-97,0 0-191,0 0-1,0 0 1,0 0 96,0 0 192,0 0 160,0 0 160,0 0-545,0 0-223,0 0-65,0 0-320,0 0 64,0 0-32,31 0-96,-31 0 32,0 0-96,0 0 96,0 0-128,0 0 32,0 0-64,0 0-96,0 0-32,33 0 128,-33 0 96,0 0-161,0-34 33,34 34 256,-34-30 32,0 30 33,0 0-97,0 0 32,0 0-96,0 0 256,0 0 32,0 0 33,0 0-257,0 0 0,0 0-32,0 0 64,0 0-96,0 0 32,0 0-32,0 0-32,0 0 32,30 0-96,-30 0 64,0 0-64,0 0-65,34 0 1,-34 0 32,0 0-32,0 0 64,31 0 96,-31-34 0,0 34 32,0 0-64,0 0 32,0 0-64,0 0 0,0 0 96,0 0 0,33 0 32,-33 0-64,0 0 32,0 0-32,0 0 0,31 0-32,-31 0-32,0 0-32,0 0-96,0 0-321,0 0-672,0 0-961,0-30-1570</inkml:trace>
  <inkml:trace contextRef="#ctx0" brushRef="#br0" timeOffset="2">771 386 2402,'0'0'1409,"0"0"-896,0 0 640,0 0 128,0 0-608,0 0-65,0 0 97,0 0-161,0 0-127,0 0-65,0 0 32,0 0-95,0 0-33,0 0-160,0 0-32,0 30-64,34-30 0,-34 0-160,0 0-32,0 0 128,0 0 32,0 0-64,30 0-321,-30 0 257,0 0 64,34 0 32,-34 0 160,0-30-32,0 30 96,31 0-96,-31 0 0,0 0-96,0 0 385,0 0-33,0 0-64,0 0-96,0 0-128,0 0 32,0 0-128,0 0 64,33 0-32,-33 0 32,0 0-128,0 0 128,0 0-64,0 0-96,31 0 64,-31 0-32,34 0 96,-34 0-32,0 0 96,30-34-96,-30 34 64,0 0-161,0 0 97,0 0-128,0 0-96,0 0-353,0 0-736,0 0-1217,0 0-1506</inkml:trace>
  <inkml:trace contextRef="#ctx0" brushRef="#br0" timeOffset="3">738 676 1889,'0'-33'1346,"0"33"-578,0 0 161,0 0 32,0 0-609,0 0-63,0 0 127,0 0 97,0 0-193,33 0 64,-33 0-95,0 0-97,34 0-96,-34 0 0,0 0 0,30 0 0,-30 0 0,34-31-96,-34 31 64,31-34-96,-31 34 160,0 0-96,0 0 32,0 0 32,0 0 161,0 0 159,0 0-64,0 0 129,0 0-129,33 0-128,-33 0-224,0 0 32,0 0-32,0 0-32,0 0 64,31 0-64,-31 0-32,0 34 32,0-34-64,0 0-32,34 0 32,-34 0-64,0 0-96,0 0-33,0 0 33,30 0 128,-30 0 128,0-34 96,0 34-96,0 0-96,0 0 96,0 0 96,0 0-96,0 0 0,0 0 32,0 0-64,0 0 32,34 0-320,-34 0-353,0 0-512,0 0-673,0 0-2049</inkml:trace>
  <inkml:trace contextRef="#ctx0" brushRef="#br0" timeOffset="4">-34 676 2882,'0'0'801,"0"0"32,0 0 288,0 0-449,0 0-287,0 0-129,0 0 32,0 0 257,0 0 95,0 0-223,0 0-65,0 31-160,0-31-160,0 0-96,0 0 32,33 0 64,-33 0-128,31 0-32,-31 0 128,34 0 128,-34 0-128,30-31 160,-30 31 161,0-33-129,34 33-32,-34 0 0,0 0 32,0 0 33,31 0 31,-31 0 64,0 0-160,0 0 0,33 0-128,-33 0-32,0 0 33,0 0-1,31 0-32,-31 0 32,0 0-32,34 0 0,-34 0-32,0 0 32,0 0 0,30 0-65,-30 0 33,0 0-128,0 0-64,34 0-96,-34 0-97,0 0-255,0 0-770,0 0-1312,0 0-1955</inkml:trace>
  <inkml:trace contextRef="#ctx0" brushRef="#br0" timeOffset="5">30 288 2370,'0'0'2178,"0"0"-1634,0 0 706,0 0-226,0 0-223,0 0-480,0 0 63,0 0 64,34 0-31,-34 0-193,0 0-128,0 33 0,0-33-96,0 0 0,0 0-64,0 31 0,30-31-32,-30 0-64,0 0-129,0 0 65,0 0-160,34 0 224,-34 0 96,31-31-96,-31 31 256,0-33 32,33 33-32,-33 0-192,0 0 0,0 0 608,0 0-31,0 0-33,0 0-192,0 0-96,31 33-128,-31-33 65,0 0-97,34 31 32,-34-31-32,0 0 0,0 0 0,0 0-32,0 0 32,30 0-161,-30 0 193,0 0-96,34 0-64,-34 0 128,31 0-32,-31 0 0,0-31 0,33 31-64,-33 0 0,0 0-256,0 0-641,0 0-192,0 0 672,0 0-352,0 0-960,0 0-866</inkml:trace>
  <inkml:trace contextRef="#ctx0" brushRef="#br0" timeOffset="6">64 514 3299,'0'0'544,"0"0"353,0 0 512,0 0-576,0 0-481,0 0 193,0 0 96,0 0-97,0 0-256,30 0 65,-30 0-97,0 0-224,0 0 0,0 34 0,34-34-32,-34 0-32,0 0 64,31 0-96,-31 0 32,33 0 128,-33 0-64,0-34 32,0 34 32,31 0 128,-31-31-63,0 31 63,0 0 160,0 0 1,0 0-97,0 0-128,0 31-128,34-31-32,-34 0 0,0 34-32,30-34 32,-30 0-32,0 0-96,0 0 64,0 0-160,0 0-33,0 0 1,34 0-96,-34 0 31,0 0-159,0 0-865,31 0-1794,-31 0-2337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2:03.908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3440 784 3523,'0'0'769,"0"0"-417,0 0 993,0 0-192,0 0-448,0 0-321,0 0 65,0 0 223,0 0 65,0 0-64,0 0-97,0 0 33,0 0-129,0 0-159,0 0-65,0 0 128,0 0 33,0 0 63,0 0-160,0 0-127,0 0 31,34 33 0,-34-2 64,0 3-64,0-3 97,0 3-65,0-34 0,31 31 0,-31 2 161,0-2-65,0 3-64,0 31 1,0-35-33,0 4 32,0-34-96,0 31 1,0 3 31,33-3-32,-33 2-32,0-2-32,0 3-32,0-3 0,0 3-31,0-34 63,0 30-96,0 4 0,0-3 32,0-31-64,-33 34 64,33-1-32,0-33-64,0 31 64,0-31 0,0 34-32,0-3-32,0-31 64,-31 34-64,31-34 64,0 31-64,0 2 64,0-33-32,0 31 0,0 3 0,0-34 0,0 31 32,0-31-32,0 0-32,0 0 32,0 0 0,0 0 32,0 0-64,0 33 64,0-33-64,0 0 32,0 0-32,0 0 64,-34 0-96,34 0 96,0 31-64,0-31-32,0 0 32,0 0 32,0 34 0,0-34-64,0 31 32,-30-31-32,30 34 64,0-34 0,0 0 0,0 0 0,0 31-32,0-31 32,0 0-32,0 0-1,0 0-31,0 0 32,0 0-96,0 0 32,0 0-32,0 0 0,0 0 0,0 0 64,0 0 96,0 0-96,0 0 96,0 0-96,0 0 64,0 0-32,0 0 32,0 0 0,0 0-32,0 0 64,0 0-64,0 0 64,0 0-64,0 0 64,0 0-32,0 0 0,0 0-32,0 0 32,0 0-64,0 0-65,0 0-95,0 0-288,0 0-193,0 0-480,0 0-352,0 0-481,0 0-609,0 0-1152,0 0-2594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2:03.909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3441 719 224,'0'0'192,"0"0"352,0 0-255,0 0-1,0 0-160,0 0 256,0 0 129,0 0-1,0 0-159,0 0 31,0 0-96,0 0-63,0 0-1,0 0 32,0 0 96,0 32 1,0-32-33,0 0-96,0 0-32,0 0-95,0 0 127,0 0 128,0 0 64,0 0 65,0 0-129,34 0-31,-34 0-97,0 0-32,0 30 32,0-30 0,0 0 65,32 0-97,-32 0-32,0 32-64,0-32 64,34 0 64,-34 30 65,0-30-97,32 0-32,-32 32-96,0-32 96,34 0-32,-34 0-32,0 29 33,32-29-1,-32 0-32,0 0 32,34 0 0,-34 0-64,31 0 32,-31 33 0,0-33-32,35 0 64,-35 0-63,0 0 95,31 0-96,-31 29 32,0-29 0,35 0 0,-35 0 64,31 0-96,-31 0 64,0 0-32,35 32-32,-35-32 1,0 0 31,31 0-32,-31 0 32,0 0-32,35 0 0,-35 0 32,0 0-96,31 0 64,-31 30-32,0-30 32,34 0-64,-34 0 32,0 0-32,0 0 32,0 0 32,0 0-64,32 0 0,-32 0-64,0 0 160,0 0-128,0 0 64,0 0-32,0 0 32,0 0-64,0 0 32,0 0 32,34 0-64,-34 32 64,0-32-64,0 0 32,0 0 0,0 0-32,0 0 32,0 0 0,0 0 32,0 0-128,0 0 160,0 0-160,0 0 96,0 0-32,0 0 32,32 0 0,-32 0-32,0 0 32,0 0-32,0 0 64,0 0-64,0 0 32,34 0 0,-34 0 32,0 0-64,0 0 64,0 0-64,0 0 64,0 0-32,32 0 32,-32 0-64,0 0 64,0 0-32,0 0 0,0 0 0,0 0 0,0 0 32,0 0-32,0 0-32,0 0 64,34 0-32,-34 0 96,0 0-160,0 0 192,0 0-96,0 0-32,0 0 0,0 0 0,0 0 0,0 0 0,0 0 32,0 0-64,0 0 96,0 0-96,0 0 64,0 0-32,0 0 0,0 0 32,0 0-32,0 0 32,0 0-32,0 0 97,0 0-161,0 0 128,0 0-64,0 0 32,0 0-32,0 0 32,0 0-32,0 0 0,0 0 32,0 0-32,0 0 32,0 0-32,0 0 0,0 0 32,0 0-32,0 0 0,0 0 0,0 0 32,0 0-64,0 0 64,0 0-32,0 0 128,0 0-256,0 0 256,0 0-224,0 0 224,0 0-128,0 0 96,32 0 0,-32 0-64,0 0 160,34 0-192,-34 0 64,31 0-32,-31 0 32,35 0-32,-35 0 1,0-32 31,31 32-32,-31 0 64,0 0-96,35 0 96,-35 0-64,31 0 0,-31-30 32,0 30-64,35 0 32,-35 0 0,0 0 0,31 0-64,-31 0 96,0-32-96,0 32 96,34 0-64,-34 0-32,0 0 64,35 0-32,-35-29 32,0 29-32,0 0 0,31 0 0,-31 0 32,0 0-32,35 0 0,-35 0 0,0 0 0,0-33 0,31 33 0,-31 0 32,0 0-64,0 0 64,0 0 0,35 0 0,-35 0-64,0-29 64,0 29-64,31 0 64,-31 0-32,0 0 0,0 0 0,0 0 0,35 0 128,-35 0-128,0 0 0,31 0 0,-31 0 0,34-32 0,-34 32-32,0 0 32,0 0-64,32 0 128,-32 0-128,0 0 128,0 0-64,0-30 0,34 30 0,-34 0 0,0 0 0,0 0 0,0 0 32,32 0-32,-32 0 0,0 0 0,0-32 32,0 32-32,0 0 0,34 0 0,-34 0 32,0 0 0,0 0 0,0 0 65,0 0-65,0 0 0,0 0-32,0 0 0,0 0 32,0 0-32,0 0 32,0 0 32,0 0 32,0 0-64,0 0 160,0 0 0,0 0 0,0 0 1,0 0 31,0 0-64,0 0-96,0 0 64,0 0 64,0 0 0,0 0 1,0 32-33,0-32 192,0 30-320,0-30 64,0 32 0,0-32-32,0 29 0,0 4 1,0-33-33,0 0 64,0 29-64,0-29 32,0 0 32,0 32-96,0-32 32,0 30 0,0-30-32,0 0 0,0 0 64,0 32-64,32-32 32,-32 29-64,0-29 64,0 33-32,0-33 0,0 29 0,0 3-32,0-32 64,0 30-32,0-30 32,0 32-32,0-2-32,0-30 32,0 32 0,0-32 32,0 0-32,0 29 32,0-29-64,0 33 64,0-33-32,0 0 32,0 29 0,0-29-32,0 32 32,0-32 0,0 0 0,0 30-64,0-30 96,0 32-96,0-32 64,0 0-64,0 30 64,0-30-32,0 32 32,0-32 0,0 32 0,0-32 0,0 29-64,0-29 128,0 33-128,0-4 96,0-29-64,0 32 0,0-32 32,0 30-32,0-30 0,0 32 0,0-32 33,0 30-66,0-30 98,0 32-97,0-32 64,0 0-32,0 29 0,0 4 64,0-33-64,0 29 0,0-29-64,0 32 128,0-32-64,0 30 0,0-30 0,0 32 0,0-32 32,0 0-64,0 0 64,0 30-64,0-30 64,0 0-128,0 0 160,0 0-64,0 32-64,0-32 64,0 0 0,0 0 0,0 0 0,0 0 0,0 0-32,0 0 32,0 0 0,0 0 0,0 0-33,0 0 1,0 0-32,0 0 0,0 0 0,0 0 0,0 0 0,0 0-32,0 0 96,0 0-32,0 0 0,0 0-64,0 0 64,0 0-96,0 0 0,0 0-33,0 0 65,0 0 96,0 0 0,0 0 0,-32 0-96,32 0 256,0 0-192,-34 0 64,34 0-32,-32 0-64,-2 0 96,2 0-64,-2 0 32,3 0 0,-4 29 32,4-29-32,-4 0 32,4 0-32,-4 0 0,35 0 65,-31 0-1,31 0 0,-35 0-64,35 0 64,0 0-64,-34 0 0,34 0 32,-31 0 0,31 0 128,0 0-160,-35 0 64,35 0-64,-31 0 128,31 0-64,-35 0 0,4 0-32,31 0 64,-35 0 32,35 0-31,-31 0 31,31 0-96,0 0 32,-34 0-64,34 0 96,0 0-64,-32 0 32,32 0 0,0 0-32,0 0 0,-34 0 32,34 0 0,-32 0-64,32 0 96,0 0-32,-34 0-64,34 0 32,-32 0-32,32 0 64,-34 0-128,34 0 160,-32 0-192,32 0 192,-34 0-128,34 0 129,-31 0-130,31 0 66,-35 0-1,35 0-64,0 0 64,-31 0-32,31 0 0,0 0-32,0 0 64,-35 0-32,35 0 0,0 0 32,0 0-32,0 0 0,-31 0 0,31 0 0,0 0 0,0 0 0,-35 0-32,35 0 64,-31 0-32,31 0-32,0 0 64,-35 0-32,35 0 0,-31 0 0,31 0 32,0 0-96,0 0 128,0 0-64,0 0 0,0 0-32,0 0 64,-34 0-32,34 0 0,0 0 0,0 0-32,0 0 32,0 0-32,0 0 32,0 0-97,0 0 97,-32 0-128,32 0 96,0 0 0,0 0-32,-34 0 32,34 0 0,0 0 0,-32 0-32,32 0 64,0 0-32,0 0 32,0 0 32,0 0-64,0 0 64,0 0-32,0 0 0,0 0 0,0 0 0,0 0-32,0 0-32,0 0-32,0 0 32,0 0 0,0 0 0,0 0 0,0 0-97,-34 0-95,34 0 64,0 0 160,-32 0 0,32 0-32,0 0 64,0 0-128,0 0-128,0 0-97,0 0-127,0 0-257,0 0 64,0 0-31,0 0-353,0 0-32,0 0-577,0 0-608,0 0-673,0 0-4772</inkml:trace>
  <inkml:trace contextRef="#ctx0" brushRef="#br0" timeOffset="1">4232 1151 448,'0'0'1377,"0"0"33,0 0-353,0 0-97,0 0 194,0 0-33,0 0-192,0 0-289,0 0-127,0 0-33,0 0-160,0 0 33,0 0-1,0 0 128,0 0-31,0 0-65,0 0 33,0 0-65,0 0 96,0 0-159,0 0-1,0 0-32,0 32 161,0-2-1,0 2-64,0-2 65,0 2-33,0-3-32,0 4-31,0-33-65,0 29 32,0 3-96,0-2-63,0-30 127,0 32-160,0-32 0,0 30 32,0-30 32,0 32-32,0-32-32,0 32 65,0-32-65,0 29 32,0-29 32,0 33 32,0-33-32,0 29-64,0-29 33,0 32-65,0-32 128,0 30-128,0-30 64,0 0-96,0 32 64,-32-32-96,32 30 64,0-30 0,0 0-64,0 32 32,0-3 0,0-29 64,0 0-128,0 33 96,0-33-32,0 29-32,0-29 0,0 32 0,0-32 32,-34 30-32,34-30 64,0 0-31,0 32-33,0-32 32,0 0-32,0 30 64,0-30-64,0 0 32,0 0-32,0 0 32,0 0-32,0 32 32,0-32-32,0 0 32,0 0-32,0 0 32,0 0 0,0 29-64,0-29 64,0 0-64,0 0 64,0 0-64,0 0 96,0 0-96,0 0 32,0 0 32,0 0-32,0 0 0,0 0 0,0 0 0,0 0-32,0 0 64,0 32-64,0-32 0,0 0 32,0 0 0,0 0-32,0 0 0,0 0 32,0 0 0,0 0-32,0 0 0,0 0 0,0 0-64,0 0-1,0 0-63,0 0 0,0 0-64,0 0-160,0 0-97,0 0-160,0 0-95,0 0-289,0 0-352,0 0-417,0 0-640,0-32-1634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2:03.911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-1 0 1985,'0'0'1218,"0"0"-834,0 0 705,0 0 192,0 0-448,0 0 32,0 0-193,0 0-127,0 0-161,0 0 97,0 31-193,31-31-128,-31 34-160,0-34 32,0 30-32,34-30-32,-34 34-64,0-34 0,0 0-64,0 0-32,0 0 31,30 0-159,-30 0-96,0 0-257,0 0 385,34 0 224,-34 0 160,0 0 96,0 0-96,0 0-96,0 0 160,0 0 225,0 0 31,0 0-96,31 0-159,-31 0-1,0 0-224,33 30 160,-33-30-96,0 0 0,0 0 32,31 0-96,-31 0-32,0 0 64,34 0 0,-34 0 64,30 0 32,-30 0-64,0 0-64,34-30-33,-34 30-63,0 0 192,31 0-32,-31 0 0,0 0-32,0 0-32,33 0-96,-33 0-32,0 0-32,0 0-65,0 0-159,31 0-513,-31 0-993,0 0-768</inkml:trace>
  <inkml:trace contextRef="#ctx0" brushRef="#br0" timeOffset="1">707 193 352,'0'0'480,"0"0"-31,0 0 448,0 0-97,0 0-191,0 0-1,0 0 1,0 0 96,0 0 192,0 0 160,0 0 160,0 0-545,0 0-223,0 0-65,0 0-320,0 0 64,0 0-32,31 0-96,-31 0 32,0 0-96,0 0 96,0 0-128,0 0 32,0 0-64,0 0-96,0 0-32,33 0 128,-33 0 96,0 0-161,0-34 33,34 34 256,-34-30 32,0 30 33,0 0-97,0 0 32,0 0-96,0 0 256,0 0 32,0 0 33,0 0-257,0 0 0,0 0-32,0 0 64,0 0-96,0 0 32,0 0-32,0 0-32,0 0 32,30 0-96,-30 0 64,0 0-64,0 0-65,34 0 1,-34 0 32,0 0-32,0 0 64,31 0 96,-31-34 0,0 34 32,0 0-64,0 0 32,0 0-64,0 0 0,0 0 96,0 0 0,33 0 32,-33 0-64,0 0 32,0 0-32,0 0 0,31 0-32,-31 0-32,0 0-32,0 0-96,0 0-321,0 0-672,0 0-961,0-30-1570</inkml:trace>
  <inkml:trace contextRef="#ctx0" brushRef="#br0" timeOffset="2">771 386 2402,'0'0'1409,"0"0"-896,0 0 640,0 0 128,0 0-608,0 0-65,0 0 97,0 0-161,0 0-127,0 0-65,0 0 32,0 0-95,0 0-33,0 0-160,0 0-32,0 30-64,34-30 0,-34 0-160,0 0-32,0 0 128,0 0 32,0 0-64,30 0-321,-30 0 257,0 0 64,34 0 32,-34 0 160,0-30-32,0 30 96,31 0-96,-31 0 0,0 0-96,0 0 385,0 0-33,0 0-64,0 0-96,0 0-128,0 0 32,0 0-128,0 0 64,33 0-32,-33 0 32,0 0-128,0 0 128,0 0-64,0 0-96,31 0 64,-31 0-32,34 0 96,-34 0-32,0 0 96,30-34-96,-30 34 64,0 0-161,0 0 97,0 0-128,0 0-96,0 0-353,0 0-736,0 0-1217,0 0-1506</inkml:trace>
  <inkml:trace contextRef="#ctx0" brushRef="#br0" timeOffset="3">738 676 1889,'0'-33'1346,"0"33"-578,0 0 161,0 0 32,0 0-609,0 0-63,0 0 127,0 0 97,0 0-193,33 0 64,-33 0-95,0 0-97,34 0-96,-34 0 0,0 0 0,30 0 0,-30 0 0,34-31-96,-34 31 64,31-34-96,-31 34 160,0 0-96,0 0 32,0 0 32,0 0 161,0 0 159,0 0-64,0 0 129,0 0-129,33 0-128,-33 0-224,0 0 32,0 0-32,0 0-32,0 0 64,31 0-64,-31 0-32,0 34 32,0-34-64,0 0-32,34 0 32,-34 0-64,0 0-96,0 0-33,0 0 33,30 0 128,-30 0 128,0-34 96,0 34-96,0 0-96,0 0 96,0 0 96,0 0-96,0 0 0,0 0 32,0 0-64,0 0 32,34 0-320,-34 0-353,0 0-512,0 0-673,0 0-2049</inkml:trace>
  <inkml:trace contextRef="#ctx0" brushRef="#br0" timeOffset="4">-34 676 2882,'0'0'801,"0"0"32,0 0 288,0 0-449,0 0-287,0 0-129,0 0 32,0 0 257,0 0 95,0 0-223,0 0-65,0 31-160,0-31-160,0 0-96,0 0 32,33 0 64,-33 0-128,31 0-32,-31 0 128,34 0 128,-34 0-128,30-31 160,-30 31 161,0-33-129,34 33-32,-34 0 0,0 0 32,0 0 33,31 0 31,-31 0 64,0 0-160,0 0 0,33 0-128,-33 0-32,0 0 33,0 0-1,31 0-32,-31 0 32,0 0-32,34 0 0,-34 0-32,0 0 32,0 0 0,30 0-65,-30 0 33,0 0-128,0 0-64,34 0-96,-34 0-97,0 0-255,0 0-770,0 0-1312,0 0-1955</inkml:trace>
  <inkml:trace contextRef="#ctx0" brushRef="#br0" timeOffset="5">30 288 2370,'0'0'2178,"0"0"-1634,0 0 706,0 0-226,0 0-223,0 0-480,0 0 63,0 0 64,34 0-31,-34 0-193,0 0-128,0 33 0,0-33-96,0 0 0,0 0-64,0 31 0,30-31-32,-30 0-64,0 0-129,0 0 65,0 0-160,34 0 224,-34 0 96,31-31-96,-31 31 256,0-33 32,33 33-32,-33 0-192,0 0 0,0 0 608,0 0-31,0 0-33,0 0-192,0 0-96,31 33-128,-31-33 65,0 0-97,34 31 32,-34-31-32,0 0 0,0 0 0,0 0-32,0 0 32,30 0-161,-30 0 193,0 0-96,34 0-64,-34 0 128,31 0-32,-31 0 0,0-31 0,33 31-64,-33 0 0,0 0-256,0 0-641,0 0-192,0 0 672,0 0-352,0 0-960,0 0-866</inkml:trace>
  <inkml:trace contextRef="#ctx0" brushRef="#br0" timeOffset="6">64 514 3299,'0'0'544,"0"0"353,0 0 512,0 0-576,0 0-481,0 0 193,0 0 96,0 0-97,0 0-256,30 0 65,-30 0-97,0 0-224,0 0 0,0 34 0,34-34-32,-34 0-32,0 0 64,31 0-96,-31 0 32,33 0 128,-33 0-64,0-34 32,0 34 32,31 0 128,-31-31-63,0 31 63,0 0 160,0 0 1,0 0-97,0 0-128,0 31-128,34-31-32,-34 0 0,0 34-32,30-34 32,-30 0-32,0 0-96,0 0 64,0 0-160,0 0-33,0 0 1,34 0-96,-34 0 31,0 0-159,0 0-865,31 0-1794,-31 0-2337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2:25.864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3440 784 3523,'0'0'769,"0"0"-417,0 0 993,0 0-192,0 0-448,0 0-321,0 0 65,0 0 223,0 0 65,0 0-64,0 0-97,0 0 33,0 0-129,0 0-159,0 0-65,0 0 128,0 0 33,0 0 63,0 0-160,0 0-127,0 0 31,34 33 0,-34-2 64,0 3-64,0-3 97,0 3-65,0-34 0,31 31 0,-31 2 161,0-2-65,0 3-64,0 31 1,0-35-33,0 4 32,0-34-96,0 31 1,0 3 31,33-3-32,-33 2-32,0-2-32,0 3-32,0-3 0,0 3-31,0-34 63,0 30-96,0 4 0,0-3 32,0-31-64,-33 34 64,33-1-32,0-33-64,0 31 64,0-31 0,0 34-32,0-3-32,0-31 64,-31 34-64,31-34 64,0 31-64,0 2 64,0-33-32,0 31 0,0 3 0,0-34 0,0 31 32,0-31-32,0 0-32,0 0 32,0 0 0,0 0 32,0 0-64,0 33 64,0-33-64,0 0 32,0 0-32,0 0 64,-34 0-96,34 0 96,0 31-64,0-31-32,0 0 32,0 0 32,0 34 0,0-34-64,0 31 32,-30-31-32,30 34 64,0-34 0,0 0 0,0 0 0,0 31-32,0-31 32,0 0-32,0 0-1,0 0-31,0 0 32,0 0-96,0 0 32,0 0-32,0 0 0,0 0 0,0 0 64,0 0 96,0 0-96,0 0 96,0 0-96,0 0 64,0 0-32,0 0 32,0 0 0,0 0-32,0 0 64,0 0-64,0 0 64,0 0-64,0 0 64,0 0-32,0 0 0,0 0-32,0 0 32,0 0-64,0 0-65,0 0-95,0 0-288,0 0-193,0 0-480,0 0-352,0 0-481,0 0-609,0 0-1152,0 0-2594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593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2:25.866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3441 719 224,'0'0'192,"0"0"352,0 0-255,0 0-1,0 0-160,0 0 256,0 0 129,0 0-1,0 0-159,0 0 31,0 0-96,0 0-63,0 0-1,0 0 32,0 0 96,0 32 1,0-32-33,0 0-96,0 0-32,0 0-95,0 0 127,0 0 128,0 0 64,0 0 65,0 0-129,34 0-31,-34 0-97,0 0-32,0 30 32,0-30 0,0 0 65,32 0-97,-32 0-32,0 32-64,0-32 64,34 0 64,-34 30 65,0-30-97,32 0-32,-32 32-96,0-32 96,34 0-32,-34 0-32,0 29 33,32-29-1,-32 0-32,0 0 32,34 0 0,-34 0-64,31 0 32,-31 33 0,0-33-32,35 0 64,-35 0-63,0 0 95,31 0-96,-31 29 32,0-29 0,35 0 0,-35 0 64,31 0-96,-31 0 64,0 0-32,35 32-32,-35-32 1,0 0 31,31 0-32,-31 0 32,0 0-32,35 0 0,-35 0 32,0 0-96,31 0 64,-31 30-32,0-30 32,34 0-64,-34 0 32,0 0-32,0 0 32,0 0 32,0 0-64,32 0 0,-32 0-64,0 0 160,0 0-128,0 0 64,0 0-32,0 0 32,0 0-64,0 0 32,0 0 32,34 0-64,-34 32 64,0-32-64,0 0 32,0 0 0,0 0-32,0 0 32,0 0 0,0 0 32,0 0-128,0 0 160,0 0-160,0 0 96,0 0-32,0 0 32,32 0 0,-32 0-32,0 0 32,0 0-32,0 0 64,0 0-64,0 0 32,34 0 0,-34 0 32,0 0-64,0 0 64,0 0-64,0 0 64,0 0-32,32 0 32,-32 0-64,0 0 64,0 0-32,0 0 0,0 0 0,0 0 0,0 0 32,0 0-32,0 0-32,0 0 64,34 0-32,-34 0 96,0 0-160,0 0 192,0 0-96,0 0-32,0 0 0,0 0 0,0 0 0,0 0 0,0 0 32,0 0-64,0 0 96,0 0-96,0 0 64,0 0-32,0 0 0,0 0 32,0 0-32,0 0 32,0 0-32,0 0 97,0 0-161,0 0 128,0 0-64,0 0 32,0 0-32,0 0 32,0 0-32,0 0 0,0 0 32,0 0-32,0 0 32,0 0-32,0 0 0,0 0 32,0 0-32,0 0 0,0 0 0,0 0 32,0 0-64,0 0 64,0 0-32,0 0 128,0 0-256,0 0 256,0 0-224,0 0 224,0 0-128,0 0 96,32 0 0,-32 0-64,0 0 160,34 0-192,-34 0 64,31 0-32,-31 0 32,35 0-32,-35 0 1,0-32 31,31 32-32,-31 0 64,0 0-96,35 0 96,-35 0-64,31 0 0,-31-30 32,0 30-64,35 0 32,-35 0 0,0 0 0,31 0-64,-31 0 96,0-32-96,0 32 96,34 0-64,-34 0-32,0 0 64,35 0-32,-35-29 32,0 29-32,0 0 0,31 0 0,-31 0 32,0 0-32,35 0 0,-35 0 0,0 0 0,0-33 0,31 33 0,-31 0 32,0 0-64,0 0 64,0 0 0,35 0 0,-35 0-64,0-29 64,0 29-64,31 0 64,-31 0-32,0 0 0,0 0 0,0 0 0,35 0 128,-35 0-128,0 0 0,31 0 0,-31 0 0,34-32 0,-34 32-32,0 0 32,0 0-64,32 0 128,-32 0-128,0 0 128,0 0-64,0-30 0,34 30 0,-34 0 0,0 0 0,0 0 0,0 0 32,32 0-32,-32 0 0,0 0 0,0-32 32,0 32-32,0 0 0,34 0 0,-34 0 32,0 0 0,0 0 0,0 0 65,0 0-65,0 0 0,0 0-32,0 0 0,0 0 32,0 0-32,0 0 32,0 0 32,0 0 32,0 0-64,0 0 160,0 0 0,0 0 0,0 0 1,0 0 31,0 0-64,0 0-96,0 0 64,0 0 64,0 0 0,0 0 1,0 32-33,0-32 192,0 30-320,0-30 64,0 32 0,0-32-32,0 29 0,0 4 1,0-33-33,0 0 64,0 29-64,0-29 32,0 0 32,0 32-96,0-32 32,0 30 0,0-30-32,0 0 0,0 0 64,0 32-64,32-32 32,-32 29-64,0-29 64,0 33-32,0-33 0,0 29 0,0 3-32,0-32 64,0 30-32,0-30 32,0 32-32,0-2-32,0-30 32,0 32 0,0-32 32,0 0-32,0 29 32,0-29-64,0 33 64,0-33-32,0 0 32,0 29 0,0-29-32,0 32 32,0-32 0,0 0 0,0 30-64,0-30 96,0 32-96,0-32 64,0 0-64,0 30 64,0-30-32,0 32 32,0-32 0,0 32 0,0-32 0,0 29-64,0-29 128,0 33-128,0-4 96,0-29-64,0 32 0,0-32 32,0 30-32,0-30 0,0 32 0,0-32 33,0 30-66,0-30 98,0 32-97,0-32 64,0 0-32,0 29 0,0 4 64,0-33-64,0 29 0,0-29-64,0 32 128,0-32-64,0 30 0,0-30 0,0 32 0,0-32 32,0 0-64,0 0 64,0 30-64,0-30 64,0 0-128,0 0 160,0 0-64,0 32-64,0-32 64,0 0 0,0 0 0,0 0 0,0 0 0,0 0-32,0 0 32,0 0 0,0 0 0,0 0-33,0 0 1,0 0-32,0 0 0,0 0 0,0 0 0,0 0 0,0 0-32,0 0 96,0 0-32,0 0 0,0 0-64,0 0 64,0 0-96,0 0 0,0 0-33,0 0 65,0 0 96,0 0 0,0 0 0,-32 0-96,32 0 256,0 0-192,-34 0 64,34 0-32,-32 0-64,-2 0 96,2 0-64,-2 0 32,3 0 0,-4 29 32,4-29-32,-4 0 32,4 0-32,-4 0 0,35 0 65,-31 0-1,31 0 0,-35 0-64,35 0 64,0 0-64,-34 0 0,34 0 32,-31 0 0,31 0 128,0 0-160,-35 0 64,35 0-64,-31 0 128,31 0-64,-35 0 0,4 0-32,31 0 64,-35 0 32,35 0-31,-31 0 31,31 0-96,0 0 32,-34 0-64,34 0 96,0 0-64,-32 0 32,32 0 0,0 0-32,0 0 0,-34 0 32,34 0 0,-32 0-64,32 0 96,0 0-32,-34 0-64,34 0 32,-32 0-32,32 0 64,-34 0-128,34 0 160,-32 0-192,32 0 192,-34 0-128,34 0 129,-31 0-130,31 0 66,-35 0-1,35 0-64,0 0 64,-31 0-32,31 0 0,0 0-32,0 0 64,-35 0-32,35 0 0,0 0 32,0 0-32,0 0 0,-31 0 0,31 0 0,0 0 0,0 0 0,-35 0-32,35 0 64,-31 0-32,31 0-32,0 0 64,-35 0-32,35 0 0,-31 0 0,31 0 32,0 0-96,0 0 128,0 0-64,0 0 0,0 0-32,0 0 64,-34 0-32,34 0 0,0 0 0,0 0-32,0 0 32,0 0-32,0 0 32,0 0-97,0 0 97,-32 0-128,32 0 96,0 0 0,0 0-32,-34 0 32,34 0 0,0 0 0,-32 0-32,32 0 64,0 0-32,0 0 32,0 0 32,0 0-64,0 0 64,0 0-32,0 0 0,0 0 0,0 0 0,0 0-32,0 0-32,0 0-32,0 0 32,0 0 0,0 0 0,0 0 0,0 0-97,-34 0-95,34 0 64,0 0 160,-32 0 0,32 0-32,0 0 64,0 0-128,0 0-128,0 0-97,0 0-127,0 0-257,0 0 64,0 0-31,0 0-353,0 0-32,0 0-577,0 0-608,0 0-673,0 0-4772</inkml:trace>
  <inkml:trace contextRef="#ctx0" brushRef="#br0" timeOffset="1">4232 1151 448,'0'0'1377,"0"0"33,0 0-353,0 0-97,0 0 194,0 0-33,0 0-192,0 0-289,0 0-127,0 0-33,0 0-160,0 0 33,0 0-1,0 0 128,0 0-31,0 0-65,0 0 33,0 0-65,0 0 96,0 0-159,0 0-1,0 0-32,0 32 161,0-2-1,0 2-64,0-2 65,0 2-33,0-3-32,0 4-31,0-33-65,0 29 32,0 3-96,0-2-63,0-30 127,0 32-160,0-32 0,0 30 32,0-30 32,0 32-32,0-32-32,0 32 65,0-32-65,0 29 32,0-29 32,0 33 32,0-33-32,0 29-64,0-29 33,0 32-65,0-32 128,0 30-128,0-30 64,0 0-96,0 32 64,-32-32-96,32 30 64,0-30 0,0 0-64,0 32 32,0-3 0,0-29 64,0 0-128,0 33 96,0-33-32,0 29-32,0-29 0,0 32 0,0-32 32,-34 30-32,34-30 64,0 0-31,0 32-33,0-32 32,0 0-32,0 30 64,0-30-64,0 0 32,0 0-32,0 0 32,0 0-32,0 32 32,0-32-32,0 0 32,0 0-32,0 0 32,0 0 0,0 29-64,0-29 64,0 0-64,0 0 64,0 0-64,0 0 96,0 0-96,0 0 32,0 0 32,0 0-32,0 0 0,0 0 0,0 0 0,0 0-32,0 0 64,0 32-64,0-32 0,0 0 32,0 0 0,0 0-32,0 0 0,0 0 32,0 0 0,0 0-32,0 0 0,0 0 0,0 0-64,0 0-1,0 0-63,0 0 0,0 0-64,0 0-160,0 0-97,0 0-160,0 0-95,0 0-289,0 0-352,0 0-417,0 0-640,0-32-1634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2:25.868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-1 0 1985,'0'0'1218,"0"0"-834,0 0 705,0 0 192,0 0-448,0 0 32,0 0-193,0 0-127,0 0-161,0 0 97,0 31-193,31-31-128,-31 34-160,0-34 32,0 30-32,34-30-32,-34 34-64,0-34 0,0 0-64,0 0-32,0 0 31,30 0-159,-30 0-96,0 0-257,0 0 385,34 0 224,-34 0 160,0 0 96,0 0-96,0 0-96,0 0 160,0 0 225,0 0 31,0 0-96,31 0-159,-31 0-1,0 0-224,33 30 160,-33-30-96,0 0 0,0 0 32,31 0-96,-31 0-32,0 0 64,34 0 0,-34 0 64,30 0 32,-30 0-64,0 0-64,34-30-33,-34 30-63,0 0 192,31 0-32,-31 0 0,0 0-32,0 0-32,33 0-96,-33 0-32,0 0-32,0 0-65,0 0-159,31 0-513,-31 0-993,0 0-768</inkml:trace>
  <inkml:trace contextRef="#ctx0" brushRef="#br0" timeOffset="1">707 193 352,'0'0'480,"0"0"-31,0 0 448,0 0-97,0 0-191,0 0-1,0 0 1,0 0 96,0 0 192,0 0 160,0 0 160,0 0-545,0 0-223,0 0-65,0 0-320,0 0 64,0 0-32,31 0-96,-31 0 32,0 0-96,0 0 96,0 0-128,0 0 32,0 0-64,0 0-96,0 0-32,33 0 128,-33 0 96,0 0-161,0-34 33,34 34 256,-34-30 32,0 30 33,0 0-97,0 0 32,0 0-96,0 0 256,0 0 32,0 0 33,0 0-257,0 0 0,0 0-32,0 0 64,0 0-96,0 0 32,0 0-32,0 0-32,0 0 32,30 0-96,-30 0 64,0 0-64,0 0-65,34 0 1,-34 0 32,0 0-32,0 0 64,31 0 96,-31-34 0,0 34 32,0 0-64,0 0 32,0 0-64,0 0 0,0 0 96,0 0 0,33 0 32,-33 0-64,0 0 32,0 0-32,0 0 0,31 0-32,-31 0-32,0 0-32,0 0-96,0 0-321,0 0-672,0 0-961,0-30-1570</inkml:trace>
  <inkml:trace contextRef="#ctx0" brushRef="#br0" timeOffset="2">771 386 2402,'0'0'1409,"0"0"-896,0 0 640,0 0 128,0 0-608,0 0-65,0 0 97,0 0-161,0 0-127,0 0-65,0 0 32,0 0-95,0 0-33,0 0-160,0 0-32,0 30-64,34-30 0,-34 0-160,0 0-32,0 0 128,0 0 32,0 0-64,30 0-321,-30 0 257,0 0 64,34 0 32,-34 0 160,0-30-32,0 30 96,31 0-96,-31 0 0,0 0-96,0 0 385,0 0-33,0 0-64,0 0-96,0 0-128,0 0 32,0 0-128,0 0 64,33 0-32,-33 0 32,0 0-128,0 0 128,0 0-64,0 0-96,31 0 64,-31 0-32,34 0 96,-34 0-32,0 0 96,30-34-96,-30 34 64,0 0-161,0 0 97,0 0-128,0 0-96,0 0-353,0 0-736,0 0-1217,0 0-1506</inkml:trace>
  <inkml:trace contextRef="#ctx0" brushRef="#br0" timeOffset="3">738 676 1889,'0'-33'1346,"0"33"-578,0 0 161,0 0 32,0 0-609,0 0-63,0 0 127,0 0 97,0 0-193,33 0 64,-33 0-95,0 0-97,34 0-96,-34 0 0,0 0 0,30 0 0,-30 0 0,34-31-96,-34 31 64,31-34-96,-31 34 160,0 0-96,0 0 32,0 0 32,0 0 161,0 0 159,0 0-64,0 0 129,0 0-129,33 0-128,-33 0-224,0 0 32,0 0-32,0 0-32,0 0 64,31 0-64,-31 0-32,0 34 32,0-34-64,0 0-32,34 0 32,-34 0-64,0 0-96,0 0-33,0 0 33,30 0 128,-30 0 128,0-34 96,0 34-96,0 0-96,0 0 96,0 0 96,0 0-96,0 0 0,0 0 32,0 0-64,0 0 32,34 0-320,-34 0-353,0 0-512,0 0-673,0 0-2049</inkml:trace>
  <inkml:trace contextRef="#ctx0" brushRef="#br0" timeOffset="4">-34 676 2882,'0'0'801,"0"0"32,0 0 288,0 0-449,0 0-287,0 0-129,0 0 32,0 0 257,0 0 95,0 0-223,0 0-65,0 31-160,0-31-160,0 0-96,0 0 32,33 0 64,-33 0-128,31 0-32,-31 0 128,34 0 128,-34 0-128,30-31 160,-30 31 161,0-33-129,34 33-32,-34 0 0,0 0 32,0 0 33,31 0 31,-31 0 64,0 0-160,0 0 0,33 0-128,-33 0-32,0 0 33,0 0-1,31 0-32,-31 0 32,0 0-32,34 0 0,-34 0-32,0 0 32,0 0 0,30 0-65,-30 0 33,0 0-128,0 0-64,34 0-96,-34 0-97,0 0-255,0 0-770,0 0-1312,0 0-1955</inkml:trace>
  <inkml:trace contextRef="#ctx0" brushRef="#br0" timeOffset="5">30 288 2370,'0'0'2178,"0"0"-1634,0 0 706,0 0-226,0 0-223,0 0-480,0 0 63,0 0 64,34 0-31,-34 0-193,0 0-128,0 33 0,0-33-96,0 0 0,0 0-64,0 31 0,30-31-32,-30 0-64,0 0-129,0 0 65,0 0-160,34 0 224,-34 0 96,31-31-96,-31 31 256,0-33 32,33 33-32,-33 0-192,0 0 0,0 0 608,0 0-31,0 0-33,0 0-192,0 0-96,31 33-128,-31-33 65,0 0-97,34 31 32,-34-31-32,0 0 0,0 0 0,0 0-32,0 0 32,30 0-161,-30 0 193,0 0-96,34 0-64,-34 0 128,31 0-32,-31 0 0,0-31 0,33 31-64,-33 0 0,0 0-256,0 0-641,0 0-192,0 0 672,0 0-352,0 0-960,0 0-866</inkml:trace>
  <inkml:trace contextRef="#ctx0" brushRef="#br0" timeOffset="6">64 514 3299,'0'0'544,"0"0"353,0 0 512,0 0-576,0 0-481,0 0 193,0 0 96,0 0-97,0 0-256,30 0 65,-30 0-97,0 0-224,0 0 0,0 34 0,34-34-32,-34 0-32,0 0 64,31 0-96,-31 0 32,33 0 128,-33 0-64,0-34 32,0 34 32,31 0 128,-31-31-63,0 31 63,0 0 160,0 0 1,0 0-97,0 0-128,0 31-128,34-31-32,-34 0 0,0 34-32,30-34 32,-30 0-32,0 0-96,0 0 64,0 0-160,0 0-33,0 0 1,34 0-96,-34 0 31,0 0-159,0 0-865,31 0-1794,-31 0-2337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594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0-64,-9-10 32,9 10-64,-8 0 64,8 0-96,-8-10 32,0 10-32,-1 0 96,9 0-128,-8-9 64,0 9-96,8 0 160,-8-11-64,-1 11-64,1-9-32,8 9 96,-8-11 64,0 2-128,8 9 64,-8-10-32,-1 0 32,9 0-32,-8 0-33,8 0 65,0 0-224,-8-10 288,8 10-128,0 0 96,0 0-96,-8 0 64,8-10-96,0 10 96,0 0 0,0 0-96,0 1 128,0-11-96,0 9 96,0 11-96,0-9 32,0-2 0,0 2 0,0-1-32,0 0 32,8 0-32,-8 1-128,0-1 224,0 0-64,8 0-32,-8 0 64,0 0 32,8 0-32,1 0-32,-9 0-1,8 0-95,0 0 128,-8 0-64,8 10 128,0-10-160,-8 0 128,9 10-32,-1-10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1 192,0-1-32,9 0-96,-9 0 0,0 0-96,7 0 224,-7 0-161,9 0 161,-1 0-192,1 0 64,-2 0 0,-7 0 32,9 10 32,-1-10 32,0 10 64,1 0-128,7-10 128,-8 10 0,1 0 0,-2-10 0,10 10-32,-9 0 0,1 0 0,-2 0 96,2 0-96,-1 0 32,1 0-64,-1 0 32,0 0-128,-8 0 192,8 0-96,-8 0 64,8 0 64,-8 0 0,9 0 64,-9 10-64,7-10 0,-7 0-160,9 10 128,-9-10-128,8 0-32,-8 10 288,9-10-192,-9 10 129,8 0-193,-8-10 96,0 10-129,8-10 194,-8 10 63,0-10-64,0 0 0,0 10-32,0-10-32,0 0 0,0 0 0,0 0-64,0 0 64,8 0-128,-8 0 64,0 0-160,0 0-97,0 0 193,0 0 192,0 0-31,0 0-65,0 0 32,9 0-96,-9-10 64,8 0-65,0 10 1,-8-10-32,8 0 0,0 10-32,8-10 96,-8 0 32,0 10-64,1-10 64,-1 10-64,0-10 64,0 10 64,0 0-64,1-10 32,-1 10-32,0 0 32,0 0-64,1 0 96,-1 0-96,0 0 96,0 0-96,0 0 96,1 0-96,-9 0 64,8 0-32,-8 10 0,9-10 160,-9 10-192,8-10 224,-8 0-192,8 10 32,-8-10-32,8 10 97,-8 0-65,9-10 64,-9 10 0,7 0-96,-7 0 128,9-10-128,-9 10 64,8-10-96,-8 10 96,9-10-32,-9 0-32,0 10 32,8-10 0,-8 10-32,0-10 0,8 10 160,-8-10-256,0 10 352,0-10-160,8 10 1,-8-10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347 289 4324,'0'-10'480,"0"10"257,0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10-128,0-10 0,0 0 64,0 0 64,0 10-192,9-10 96,-9 0 64,8 0 0,1 0-32,-9 0 0,0-10 64,0 10 0,8 0-32,-8-10 64,0 10-32,0-10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634 269 2017,'0'0'897,"-9"0"-384,9 0 672,0 0-384,0 0-257,0 0-95,0 0-97,0 0-224,0 0 0,0 0-96,0 0 288,0 0 97,0 0-1,0 0 1,0 0-129,0 0-32,0 0-128,0 0 161,0 0-129,0 10-32,0 0-160,0-10 32,0 10-64,0-10-96,0 0-129,0 0-191,0 0 320,0 0-32,0 0 512,9 0-416,-9 0 32,0 0 0,8-10 0,-8 10 128,0-10-128,0 0 160,0 10 0,0-10 96,0 10 0,0 0 353,0 0-193,0 0-32,0 0 1,0 0 31,0 0-160,-8 0-64,8 0-32,0 0-96,-9 0 96,9 0-192,0 10 160,-8 0-160,8-10 32,0 10-128,0-10-128,0 10 192,0-10-289,8 0 225,-8 0 128,0 0-64,9 0 0,-9 0 0,8 0 64,-8-10-65,0 10 129,8 0-32,-8-10 64,0 10 97,0-10 31,0 10 128,0-10-64,-8 10-128,8 0 96,-8 0-31,8 0-97,-9 0 64,1 0-96,8 0 64,0 10-96,-8-10 32,8 10-160,0 0-32,0 0-193,0-10-31,0 10-64,0-10-33,8 0 257,0 0-737,-8 0-1826,9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0 127,0-9 128,-7 9-480,7 0 705,-9 0-481,1 0-192,8 0 576,-9 0-320,9 0-96,0 0 192,-7 0-95,7 0-161,0 0 96,-9 0 0,9 9 0,0-9-128,-8 10 96,8 0-32,0-10-32,0 10 64,0 0-32,0 0 32,0 0-160,8-10 128,-8 10-160,9-10 96,-9 0-192,7 10-97,-7-10-159,9 0 544,-1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462 497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0,-8 0-64,8-10 0,0 10-64,0-10-128,0 0-129,0 0 65,0 0-160,0 0-289,0 0 353,0 0 256,0 0 128,8 0-192,-8-10 160,0 10 0,0-10 96,0 0-32,0 10 32,0-10 32,0 0 64,0 10-64,0-9 257,-8-2 31,8 11-256,0 0 128,0 0 1,0 0-1,-9 0 0,9 0-128,0 0 33,0 0-97,-7 0-32,7 0-160,-9 11 192,9-11-192,0 9 128,0-9-160,0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658 517 4388,'0'-10'128,"0"0"-128,0 10 320,-8 0 0,8 0 65,0 0 255,0 0 97,-8 0-128,8 0-65,0 0-95,-8 10-257,8 0 0,0 0-160,0-10-32,0 10-96,0 0 96,0-10-320,0 0-129,0 0 129,0 0 288,0 0-321,8 0-31,-8 0 224,8 0 96,-8-10-32,0 0 0,8 0 64,-8 10 224,0-10 32,0 10 545,0 0-417,0-10 609,-8 10-448,8 0-193,0 0-128,-8 0 32,8 0 32,-8 10-63,-1 0-1,9-10-192,-8 10 64,8 0-64,0 0-32,0-10 0,0 10-32,0-10-64,0 0-161,0 0 97,8 0 32,-8 0 32,0 0-96,9 0 128,-9 0 64,8 0 32,-8-10 0,0 10-32,0-10 0,8 0 64,-8 10 32,0-10 96,0 10 32,0 0 64,0 0-960,0 0 1184,0 0-256,0 10-256,-8-10-96,8 10-256,0-10-801,0 0-1090,0 10-3969</inkml:trace>
  <inkml:trace contextRef="#ctx0" brushRef="#br0" timeOffset="7">848 457 1377,'0'0'993,"0"0"-705,0 0 737,0 0 0,0 0-96,0 0-160,0 0-65,0 0 129,0 0-353,0 0-223,0 0 319,0 0-287,0 0-193,-8 0-32,8 0 32,0 0-96,0 0 0,0 0-192,0 0-97,0 0-191,0 0 96,0-9 319,8 9 322,-8 0-161,0-11-96,8 2 96,-8 9 160,0-11-32,0 11 33,0 0 255,0 0-128,0 0 65,0 0-161,-8 0 64,8 0-191,-8 0-65,8 11 128,-8-2-224,8 2 96,-9-2-160,9 1 64,0 0-160,0-10 128,0 0-128,0 10-65,0-10-191,0 0 256,0 0-64,9 0 63,-9 0 226,8 0-130,-8-10 130,0 10-130,8-10 130,-8 0-65,0 10 64,0-9-32,0-2 32,0 11 160,0 0-64,0 0 192,-8 0-928,8 0 864,0 0-32,0 0-63,-8 11 31,8-2-192,0 1 0,-9 0-224,9 0 256,0-10-256,0 10-129,0-10-223,0 0 480,0 0-225,9 0 65,-9 0 288,8 0-32,-8-10 0,8 0-96,-8 0 128,0 0 64,0 10 33,0-9-33,0 9 320,0 0 33,0 0-289,0 0-128,-8 0 0,8 0 0,0 0-224,-8 0 96,8 9-289,-9-9-447,9 0-161,0 0-641,0 10-864,0-10-993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602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603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0-128,0 0 32,8 0 32,-8 0-64,0 0 32,8 0-32,-9 0 128,9 0-64,-8 0-96,8 0 96,-9-10-32,2 10-64,7 0 32,-9 0 1,9 0 63,-8 0 0,8 0-64,-9-10 32,9 10-64,-8 0 64,8 0-96,-8-10 32,0 10-32,-1 0 96,9 0-128,-8-9 64,0 9-96,8 0 160,-8-11-64,0 11-64,-1-9-32,9 9 96,-8-11 64,0 2-128,8 9 64,-8-10-32,-1 0 32,9 0-32,-8 0-33,8 0 65,0 0-224,-8-10 288,8 10-128,0 0 96,0 0-96,-8 0 64,8-10-96,0 10 96,0 0 0,0 0-96,0 1 128,0-11-96,0 9 96,0 11-96,0-9 32,0-2 0,0 2 0,0-1-32,0 0 32,8 0-32,-8 1-128,0-1 224,0 0-64,8 0-32,-8 0 64,0 0 32,8 0-32,1 0-32,-9 0-1,8 0-95,0 0 128,-8 0-64,8 10 128,1-10-160,-9 0 128,8 10-32,0-10 96,-8 10-128,0 0-32,8 0 64,-8 0-32,0 0 32,8 0 32,1 0 64,-1 0-32,0 0-32,-8 0-32,8 0 33,1 0-1,8 0-32,-10 0 64,2 0-128,-9 0 128,8 0-96,-8 0 64,9 0 0,-9 0 32,0 0-32,0 0-64,0 0 128,0 0-64,0 0 128,0 0-160,0 0 128,0 0-64,0 0-32,0 0-32,0 0 0,0 0-160,0 0 96,0 0 320,0 0-192,0 0 0,0 0-64,0 0 128,0 0-128,0 0 65,0 0-65,0 0 32,0-10-32,0 0-65,0 10 65,0-10-96,0 0-32,0 0-64,0 1 192,0-1-32,8 0-96,-8 0 0,0 0-96,8 0 224,-8 0-161,8 0 161,0 0-192,1 0 64,-2 0 0,-7 0 32,9 10 32,-1-10 32,1 10 64,-1 0-128,8-10 128,-7 10 0,-1 0 0,0-10 0,8 10-32,-7 0 0,-1 0 0,0 0 96,0 0-96,1 0 32,-1 0-64,0 0 32,0 0-128,-8 0 192,8 0-96,-8 0 64,9 0 64,-9 0 0,8 0 64,-8 10-64,8-10 0,-8 0-160,8 10 128,-8-10-128,9 0-32,-9 10 288,8-10-192,-8 10 129,9 0-193,-9-10 96,0 10-129,7-10 194,-7 10 63,0-10-64,0 0 0,0 10-32,0-10-32,0 0 0,0 0 0,0 0-64,0 0 64,9 0-128,-9 0 64,0 0-160,0 0-97,0 0 193,0 0 192,0 0-31,0 0-65,0 0 32,8 0-96,-8-10 64,8 0-65,0 10 1,-8-10-32,8 0 0,0 10-32,9-10 96,-10 0 32,2 10-64,-1-10 64,1 10-64,-1-10 64,0 10 64,0 0-64,0-10 32,1 10-32,-2 0 32,2 0-64,-1 0 96,1 0-96,-1 0 96,0 0-96,0 0 96,1 0-96,-9 0 64,8 0-32,-8 10 0,8-10 160,-8 10-192,8-10 224,-8 0-192,9 10 32,-9-10-32,8 10 97,-8 0-65,8-10 64,-8 10 0,8 0-96,-8 0 128,8-10-128,-8 10 64,9-10-96,-9 10 96,8-10-32,-8 0-32,0 10 32,9-10 0,-9 10-32,0-10 0,7 10 160,-7-10-256,0 10 352,0-10-160,9 10 1,-9-10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10-160,0 0 32,-8-10-96,9 10 96,-2 0-32,2 0-32,-9 0 64,0 0-128,8 0 128,-8 0-64,0 0 32,0 0 32,0 0 32,9 0-64,-9 0 0,8 0 128,-8 0-128,0 0 96,8 0-96,-8 10 32,8-10 32,-8 0-32,8 10 128,-8-10-128,9 0 32,-9 0-32,7 10 0,-7-10 0,9 0 64,-1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10-96,-8-10 64,8 0-96,-9 0 128,9 0-96,0 0 64,-7 0-64,7 0 32,-9 10 32,9-10-96,-8 0 64,8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347 289 4324,'0'-10'480,"0"10"257,0 0 544,0 0-288,0 0-320,0 0-353,0 0-96,0 0-160,0 0 96,0 0-96,0 0-128,0 0-32,0 0-192,0 0-128,0 0-1,0 0 1,0 0-385,0 0 256,0 0 449,0 0 192,8-10-96,-8 10-96,0-10 64,0 10 64,0 0 64,0 0 97,0 0 223,0 0-96,0 0-63,0 0 31,0 0 0,0 0-160,0 0-32,0 0 129,0 0-129,0 0 64,0 0-192,0 0-32,0 10 0,0-10-97,0 0 1,0 0 128,0 0 0,0 0 0,0 0 32,0 0 0,8 0 64,-8 0-64,0 0-32,9-10 96,-9 10 64,0-10-31,0 10 63,0 0 288,0-10 1,0 10-1,0 0-384,0 0-160,0 0 224,-9 0 192,9 0-224,0 0-96,0 0 97,0 0-258,0 0-63,0 0-288,0 0-609,0 0-705,0 0-608,0 0-1889</inkml:trace>
  <inkml:trace contextRef="#ctx0" brushRef="#br0" timeOffset="2">372 279 1377,'0'0'1217,"0"0"-416,0 0-97,0 0-127,0 0-97,0 0-223,0 0 383,-9 0-287,9 0-225,0 0 32,-8 0-128,8 0 128,0 0-96,0 0 128,0 0-160,0 0 0,0 0 0,0 10-128,0-10 0,0 0 64,0 0 64,0 10-192,8-10 96,-8 0 64,9 0 0,-1 0-32,-8 0 0,0-10 64,0 10 0,8 0-32,-8-10 64,0 10-32,0-10 32,0 10 705,0-10-353,0 10-63,0 0-1,-8 0-288,8 0 32,0 0 0,-8 0 96,8 0-192,0 0 64,-9 0-64,9 0 0,0 0 0,0 0-32,0 0 32,0 0-96,0 0 32,0 0-64,0 10-128,0-10 32,0 0 31,0 10-31,9-10 96,-9 0 128,8 0-64,0 0 64,-8 0-32,8 0 96,-8-10-96,8 10 96,-8-10 0,0 10 0,9-10 32,-9 10 64,0 0 65,0-10-193,0 10 160,-9-10-352,1 10 160,8 0-321,-8 0 418,8 0 95,-8 0 96,8 0-160,-8 0-64,8 0 64,0 0-224,0 10 32,0-10-192,0 0-289,0 10 65,0-10-65,0 0-704,0 0-1185</inkml:trace>
  <inkml:trace contextRef="#ctx0" brushRef="#br0" timeOffset="3">634 269 2017,'0'0'897,"-8"0"-384,8 0 672,0 0-384,0 0-257,0 0-95,0 0-97,0 0-224,0 0 0,0 0-96,0 0 288,0 0 97,0 0-1,0 0 1,0 0-129,0 0-32,0 0-128,0 0 161,0 0-129,0 10-32,0 0-160,0-10 32,0 10-64,0-10-96,0 0-129,0 0-191,0 0 320,0 0-32,0 0 512,8 0-416,-8 0 32,0 0 0,9-10 0,-9 10 128,0-10-128,0 0 160,0 10 0,0-10 96,0 10 0,0 0 353,0 0-193,0 0-32,0 0 1,0 0 31,0 0-160,-9 0-64,9 0-32,0 0-96,-8 0 96,8 0-192,0 10 160,-9 0-160,9-10 32,0 10-128,0-10-128,0 10 192,0-10-289,9 0 225,-9 0 128,0 0-64,8 0 0,-8 0 0,9 0 64,-9-10-65,0 10 129,8 0-32,-8-10 64,0 10 97,0-10 31,0 10 128,0-10-64,-8 10-128,8 0 96,-9 0-31,9 0-97,-8 0 64,-1 0-96,9 0 64,0 10-96,-7-10 32,7 10-160,0 0-32,0 0-193,0-10-31,0 10-64,0-10-33,7 0 257,2 0-737,-9 0-1826,8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0-32,-8 10-32,8-10 32,0 10-64,0-10 32,0 0-96,0 0 64,0 10-192,8-10-385,-8 0-64,0 0-95,8 0 255,-8 0 577,9 0 128,-9 0-128,7 0 0,-7-10-64,0 10 32,0-10 0,0 0 64,0 10-32,0-10 96,0 10-31,0 0 127,0-9 128,-7 9-480,7 0 705,-9 0-481,1 0-192,8 0 576,-8 0-320,8 0-96,0 0 192,-8 0-95,8 0-161,0 0 96,-8 0 0,8 9 0,0-9-128,-9 10 96,9 0-32,0-10-32,0 10 64,0 0-32,0 0 32,0 0-160,9-10 128,-9 10-160,8-10 96,-8 0-192,8 10-97,-8-10-159,8 0 544,0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463 497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0,-9 0-64,9-10 0,0 10-64,0-10-128,0 0-129,0 0 65,0 0-160,0 0-289,0 0 353,0 0 256,0 0 128,9 0-192,-9-10 160,0 10 0,0-10 96,0 0-32,0 10 32,0-10 32,0 0 64,0 10-64,0-9 257,-9-2 31,9 11-256,0 0 128,0 0 1,0 0-1,-8 0 0,8 0-128,0 0 33,0 0-97,-8 0-32,8 0-160,-8 11 192,8-11-192,0 9 128,0-9-160,0 10 63,0-10-95,0 0 0,0 10 32,0-10-128,0 10 0,0-10-33,0 0 1,0 0-192,8 0 255,-8 0 33,0 0 128,0 0-32,8 0 64,-8 0-32,0-10 0,0 10 96,0-10 0,0 10 64,0-10-96,0 10 192,0 0 0,0 0 33,0 0-65,0 0-128,0 0-32,0 0 0,0 0 32,0 0-128,0 0 128,-8 0-128,8 10 32,0-10-161,0 0-31,0 0-256,0 0-65,0 0-448,0 0-1441,0 0-33</inkml:trace>
  <inkml:trace contextRef="#ctx0" brushRef="#br0" timeOffset="6">659 517 4388,'0'-10'128,"0"0"-128,0 10 320,-8 0 0,8 0 65,0 0 255,0 0 97,-8 0-128,8 0-65,0 0-95,-9 10-257,9 0 0,0 0-160,0-10-32,0 10-96,0 0 96,0-10-320,0 0-129,0 0 129,0 0 288,0 0-321,9 0-31,-9 0 224,8 0 96,-8-10-32,0 0 0,8 0 64,-8 10 224,0-10 32,0 10 545,0 0-417,0-10 609,-8 10-448,8 0-193,0 0-128,-8 0 32,8 0 32,-9 10-63,1 0-1,8-10-192,-9 10 64,9 0-64,0 0-32,0-10 0,0 10-32,0-10-64,0 0-161,0 0 97,9 0 32,-9 0 32,0 0-96,8 0 128,-8 0 64,9 0 32,-9-10 0,0 10-32,0-10 0,8 0 64,-8 10 32,0-10 96,0 10 32,0 0 64,0 0-960,0 0 1184,0 0-256,0 10-256,-8-10-96,8 10-256,0-10-801,0 0-1090,0 10-3969</inkml:trace>
  <inkml:trace contextRef="#ctx0" brushRef="#br0" timeOffset="7">848 457 1377,'0'0'993,"0"0"-705,0 0 737,0 0 0,0 0-96,0 0-160,0 0-65,0 0 129,0 0-353,0 0-223,0 0 319,0 0-287,0 0-193,-7 0-32,7 0 32,0 0-96,0 0 0,0 0-192,0 0-97,0 0-191,0 0 96,0-9 319,7 9 322,-7 0-161,0-11-96,9 2 96,-9 9 160,0-11-32,0 11 33,0 0 255,0 0-128,0 0 65,0 0-161,-9 0 64,9 0-191,-7 0-65,7 11 128,-9-2-224,9 2 96,-8-2-160,8 1 64,0 0-160,0-10 128,0 0-128,0 10-65,0-10-191,0 0 256,0 0-64,8 0 63,-8 0 226,9 0-130,-9-10 130,0 10-130,7-10 130,-7 0-65,0 10 64,0-9-32,0-2 32,0 11 160,0 0-64,0 0 192,-7 0-928,7 0 864,0 0-32,0 0-63,-9 11 31,9-2-192,0 1 0,-8 0-224,8 0 256,0-10-256,0 10-129,0-10-223,0 0 480,0 0-225,8 0 65,-8 0 288,9 0-32,-9-10 0,7 0-96,-7 0 128,0 0 64,0 10 33,0-9-33,0 9 320,0 0 33,0 0-289,0 0-128,-7 0 0,7 0 0,0 0-224,-9 0 96,9 9-289,-8-9-447,8 0-161,0 0-641,0 10-864,0-10-993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611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612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0-128,0 0 32,8 0 32,-8 0-64,0 0 32,8 0-32,-9 0 128,9 0-64,-8 0-96,8 0 96,-9-10-32,2 10-64,7 0 32,-9 0 1,9 0 63,-8 0 0,8 0-64,-9-10 32,9 10-64,-8 0 64,8 0-96,-8-10 32,0 10-32,-1 0 96,9 0-128,-8-9 64,0 9-96,8 0 160,-8-11-64,0 11-64,-1-9-32,9 9 96,-8-11 64,0 2-128,8 9 64,-8-10-32,-1 0 32,9 0-32,-8 0-33,8 0 65,0 0-224,-8-10 288,8 10-128,0 0 96,0 0-96,-8 0 64,8-10-96,0 10 96,0 0 0,0 0-96,0 1 128,0-11-96,0 9 96,0 11-96,0-9 32,0-2 0,0 2 0,0-1-32,0 0 32,8 0-32,-8 1-128,0-1 224,0 0-64,8 0-32,-8 0 64,0 0 32,8 0-32,1 0-32,-9 0-1,8 0-95,0 0 128,-8 0-64,8 10 128,1-10-160,-9 0 128,8 10-32,0-10 96,-8 10-128,0 0-32,8 0 64,-8 0-32,0 0 32,8 0 32,1 0 64,-1 0-32,0 0-32,-8 0-32,8 0 33,1 0-1,8 0-32,-10 0 64,2 0-128,-9 0 128,8 0-96,-8 0 64,9 0 0,-9 0 32,0 0-32,0 0-64,0 0 128,0 0-64,0 0 128,0 0-160,0 0 128,0 0-64,0 0-32,0 0-32,0 0 0,0 0-160,0 0 96,0 0 320,0 0-192,0 0 0,0 0-64,0 0 128,0 0-128,0 0 65,0 0-65,0 0 32,0-10-32,0 0-65,0 10 65,0-10-96,0 0-32,0 0-64,0 1 192,0-1-32,8 0-96,-8 0 0,0 0-96,8 0 224,-8 0-161,8 0 161,0 0-192,1 0 64,-2 0 0,-7 0 32,9 10 32,-1-10 32,1 10 64,-1 0-128,8-10 128,-7 10 0,-1 0 0,0-10 0,8 10-32,-7 0 0,-1 0 0,0 0 96,0 0-96,1 0 32,-1 0-64,0 0 32,0 0-128,-8 0 192,8 0-96,-8 0 64,9 0 64,-9 0 0,8 0 64,-8 10-64,8-10 0,-8 0-160,8 10 128,-8-10-128,9 0-32,-9 10 288,8-10-192,-8 10 129,8 0-193,-8-10 96,0 10-129,7-10 194,-7 10 63,0-10-64,0 0 0,0 10-32,0-10-32,0 0 0,0 0 0,0 0-64,0 0 64,9 0-128,-9 0 64,0 0-160,0 0-97,0 0 193,0 0 192,0 0-31,0 0-65,0 0 32,8 0-96,-8-10 64,9 0-65,-1 10 1,-8-10-32,8 0 0,0 10-32,9-10 96,-10 0 32,2 10-64,-1-10 64,1 10-64,-1-10 64,0 10 64,0 0-64,0-10 32,1 10-32,-2 0 32,2 0-64,-1 0 96,1 0-96,-1 0 96,0 0-96,0 0 96,1 0-96,-9 0 64,8 0-32,-8 10 0,8-10 160,-8 10-192,8-10 224,-8 0-192,9 10 32,-9-10-32,8 10 97,-8 0-65,8-10 64,-8 10 0,8 0-96,-8 0 128,8-10-128,-8 10 64,9-10-96,-9 10 96,8-10-32,-8 0-32,0 10 32,9-10 0,-9 10-32,0-10 0,7 10 160,-7-10-256,0 10 352,0-10-160,9 10 1,-9-10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10-160,0 0 32,-8-10-96,9 10 96,-2 0-32,2 0-32,-9 0 64,0 0-128,8 0 128,-8 0-64,0 0 32,0 0 32,0 0 32,9 0-64,-9 0 0,8 0 128,-8 0-128,0 0 96,8 0-96,-8 10 32,8-10 32,-8 0-32,8 10 128,-8-10-128,9 0 32,-9 0-32,7 10 0,-7-10 0,9 0 64,-1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10-96,-8-10 64,8 0-96,-9 0 128,9 0-96,0 0 64,-7 0-64,7 0 32,-9 10 32,9-10-96,-8 0 64,8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347 289 4324,'0'-10'480,"0"10"257,0 0 544,0 0-288,0 0-320,0 0-353,0 0-96,0 0-160,0 0 96,0 0-96,0 0-128,0 0-32,0 0-192,0 0-128,0 0-1,0 0 1,0 0-385,0 0 256,0 0 449,0 0 192,8-10-96,-8 10-96,0-10 64,0 10 64,0 0 64,0 0 97,0 0 223,0 0-96,0 0-63,0 0 31,0 0 0,0 0-160,0 0-32,0 0 129,0 0-129,0 0 64,0 0-192,0 0-32,0 10 0,0-10-97,0 0 1,0 0 128,0 0 0,0 0 0,0 0 32,0 0 0,8 0 64,-8 0-64,0 0-32,9-10 96,-9 10 64,0-10-31,0 10 63,0 0 288,0-10 1,0 10-1,0 0-384,0 0-160,0 0 224,-9 0 192,9 0-224,0 0-96,0 0 97,0 0-258,0 0-63,0 0-288,0 0-609,0 0-705,0 0-608,0 0-1889</inkml:trace>
  <inkml:trace contextRef="#ctx0" brushRef="#br0" timeOffset="2">372 279 1377,'0'0'1217,"0"0"-416,0 0-97,0 0-127,0 0-97,0 0-223,0 0 383,-9 0-287,9 0-225,0 0 32,-8 0-128,8 0 128,0 0-96,0 0 128,0 0-160,0 0 0,0 0 0,0 10-128,0-10 0,0 0 64,0 0 64,0 10-192,8-10 96,-8 0 64,9 0 0,-1 0-32,-8 0 0,0-10 64,0 10 0,8 0-32,-8-10 64,0 10-32,0-10 32,0 10 705,0-10-353,0 10-63,0 0-1,-8 0-288,8 0 32,0 0 0,-8 0 96,8 0-192,0 0 64,-9 0-64,9 0 0,0 0 0,0 0-32,0 0 32,0 0-96,0 0 32,0 0-64,0 10-128,0-10 32,0 0 31,0 10-31,9-10 96,-9 0 128,8 0-64,0 0 64,-8 0-32,8 0 96,-8-10-96,8 10 96,-8-10 0,0 10 0,9-10 32,-9 10 64,0 0 65,0-10-193,0 10 160,-9-10-352,1 10 160,8 0-321,-8 0 418,8 0 95,-8 0 96,8 0-160,-8 0-64,8 0 64,0 0-224,0 10 32,0-10-192,0 0-289,0 10 65,0-10-65,0 0-704,0 0-1185</inkml:trace>
  <inkml:trace contextRef="#ctx0" brushRef="#br0" timeOffset="3">634 269 2017,'0'0'897,"-8"0"-384,8 0 672,0 0-384,0 0-257,0 0-95,0 0-97,0 0-224,0 0 0,0 0-96,0 0 288,0 0 97,0 0-1,0 0 1,0 0-129,0 0-32,0 0-128,0 0 161,0 0-129,0 10-32,0 0-160,0-10 32,0 10-64,0-10-96,0 0-129,0 0-191,0 0 320,0 0-32,0 0 512,8 0-416,-8 0 32,0 0 0,9-10 0,-9 10 128,0-10-128,0 0 160,0 10 0,0-10 96,0 10 0,0 0 353,0 0-193,0 0-32,0 0 1,0 0 31,0 0-160,-9 0-64,9 0-32,0 0-96,-8 0 96,8 0-192,0 10 160,-9 0-160,9-10 32,0 10-128,0-10-128,0 10 192,0-10-289,9 0 225,-9 0 128,0 0-64,8 0 0,-8 0 0,9 0 64,-9-10-65,0 10 129,8 0-32,-8-10 64,0 10 97,0-10 31,0 10 128,0-10-64,-8 10-128,8 0 96,-9 0-31,9 0-97,-8 0 64,-1 0-96,9 0 64,0 10-96,-7-10 32,7 10-160,0 0-32,0 0-193,0-10-31,0 10-64,0-10-33,7 0 257,2 0-737,-9 0-1826,8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0-32,-8 10-32,8-10 32,0 10-64,0-10 32,0 0-96,0 0 64,0 10-192,8-10-385,-8 0-64,0 0-95,8 0 255,-8 0 577,9 0 128,-9 0-128,7 0 0,-7-10-64,0 10 32,0-10 0,0 0 64,0 10-32,0-10 96,0 10-31,0 0 127,0-9 128,-7 9-480,7 0 705,-9 0-481,1 0-192,8 0 576,-8 0-320,8 0-96,0 0 192,-8 0-95,8 0-161,0 0 96,-8 0 0,8 9 0,0-9-128,-9 10 96,9 0-32,0-10-32,0 10 64,0 0-32,0 0 32,0 0-160,9-10 128,-9 10-160,8-10 96,-8 0-192,8 10-97,-8-10-159,8 0 544,0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462 497 1345,'-16'-20'1217,"16"20"-288,0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0,-9 0-64,9-10 0,0 10-64,0-10-128,0 0-129,0 0 65,0 0-160,0 0-289,0 0 353,0 0 256,0 0 128,9 0-192,-9-10 160,0 10 0,0-10 96,0 0-32,0 10 32,0-10 32,0 0 64,0 10-64,0-9 257,-9-2 31,9 11-256,0 0 128,0 0 1,0 0-1,-8 0 0,8 0-128,0 0 33,0 0-97,-8 0-32,8 0-160,-8 11 192,8-11-192,0 9 128,0-9-160,0 10 63,0-10-95,0 0 0,0 10 32,0-10-128,0 10 0,0-10-33,0 0 1,0 0-192,8 0 255,-8 0 33,0 0 128,0 0-32,8 0 64,-8 0-32,0-10 0,0 10 96,0-10 0,0 10 64,0-10-96,0 10 192,0 0 0,0 0 33,0 0-65,0 0-128,0 0-32,0 0 0,0 0 32,0 0-128,0 0 128,-8 0-128,8 10 32,0-10-161,0 0-31,0 0-256,0 0-65,0 0-448,0 0-1441,0 0-33</inkml:trace>
  <inkml:trace contextRef="#ctx0" brushRef="#br0" timeOffset="6">659 517 4388,'0'-10'128,"0"0"-128,0 10 320,-8 0 0,8 0 65,0 0 255,0 0 97,-8 0-128,8 0-65,0 0-95,-9 10-257,9 0 0,0 0-160,0-10-32,0 10-96,0 0 96,0-10-320,0 0-129,0 0 129,0 0 288,0 0-321,9 0-31,-9 0 224,8 0 96,-8-10-32,0 0 0,8 0 64,-8 10 224,0-10 32,0 10 545,0 0-417,0-10 609,-8 10-448,8 0-193,0 0-128,-8 0 32,8 0 32,-9 10-63,1 0-1,8-10-192,-9 10 64,9 0-64,0 0-32,0-10 0,0 10-32,0-10-64,0 0-161,0 0 97,9 0 32,-9 0 32,0 0-96,8 0 128,-8 0 64,9 0 32,-9-10 0,0 10-32,0-10 0,8 0 64,-8 10 32,0-10 96,0 10 32,0 0 64,0 0-960,0 0 1184,0 0-256,0 10-256,-8-10-96,8 10-256,0-10-801,0 0-1090,0 10-3969</inkml:trace>
  <inkml:trace contextRef="#ctx0" brushRef="#br0" timeOffset="7">848 457 1377,'0'0'993,"0"0"-705,0 0 737,0 0 0,0 0-96,0 0-160,0 0-65,0 0 129,0 0-353,0 0-223,0 0 319,0 0-287,0 0-193,-7 0-32,7 0 32,0 0-96,0 0 0,0 0-192,0 0-97,0 0-191,0 0 96,0-9 319,7 9 322,-7 0-161,0-11-96,9 2 96,-9 9 160,0-11-32,0 11 33,0 0 255,0 0-128,0 0 65,0 0-161,-9 0 64,9 0-191,-7 0-65,7 11 128,-9-2-224,9 2 96,-8-2-160,8 1 64,0 0-160,0-10 128,0 0-128,0 10-65,0-10-191,0 0 256,0 0-64,8 0 63,-8 0 226,9 0-130,-9-10 130,0 10-130,7-10 130,-7 0-65,0 10 64,0-9-32,0-2 32,0 11 160,0 0-64,0 0 192,-7 0-928,7 0 864,0 0-32,0 0-63,-9 11 31,9-2-192,0 1 0,-8 0-224,8 0 256,0-10-256,0 10-129,0-10-223,0 0 480,0 0-225,8 0 65,-8 0 288,9 0-32,-9-10 0,7 0-96,-7 0 128,0 0 64,0 10 33,0-9-33,0 9 320,0 0 33,0 0-289,0 0-128,-7 0 0,7 0 0,0 0-224,-9 0 96,9 9-289,-8-9-447,8 0-161,0 0-641,0 10-864,0-10-993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620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540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195 715 1281,'0'-10'897,"-8"10"-257,8 0 481,0 0-352,0 0-225,0 0-95,0 0-161,0 0 129,0 0 159,0 0 1,0 0-129,0 0 1,0 0-97,0 0 96,0 0 33,0 0-129,0 0-32,0 0-95,0 0 63,0 0-192,0 0 128,0 0-160,0 0 128,0 0-96,0 0 33,0 0-129,0 0 0,-8 0 160,0 0-128,-1 0 32,9 0 32,-7 0-64,-2 0 32,9 0-32,-8 0 128,8 0-64,-9 0-96,9 0 96,-8-10-32,0 10-64,8 0 32,-8 0 1,8 0 63,-9 0 0,9 0-64,-8-10 32,8 10-64,-9 0 64,9 0-96,-7-10 32,-2 10-32,1 0 96,8 0-128,-8-10 64,0 10-96,8 0 160,-8-10-64,-1 10-64,1-10-32,8 10 96,-9-10 64,2 0-128,7 10 64,-9-10-32,1 0 32,8 0-32,-8 0-33,8 0 65,0 1-224,-8-11 288,8 10-128,0 0 96,0 0-96,-9 0 64,9-11-96,0 11 96,0 0 0,0 0-96,0 0 128,0-10-96,0 10 96,0 10-96,0-10 32,0 0 0,0 0 0,0 1-32,0-1 32,9 0-32,-9 1-128,0-1 224,0 0-64,8 0-32,-8 0 64,0 0 32,8 0-32,0 0-32,-8 0-1,9 0-95,-2 0 128,-7 0-64,9 10 128,-1-10-160,-8 0 128,9 10-32,-1-10 96,-8 10-128,0 0-32,8 0 64,-8 0-32,0 0 32,8 0 32,0 0 64,1 0-32,-2 0-32,-7 0-32,9 0 33,-1 0-1,9 0-32,-9 0 64,0 0-128,-8 0 128,9 0-96,-9 0 64,8 0 0,-8 0 32,0 0-32,0 0-64,0 0 128,0 0-64,0 0 128,0 0-160,0 0 128,0 0-64,0 0-32,0 0-32,0 0 0,0 0-160,0 0 96,0 0 320,0 0-192,0 0 0,0 0-64,0 0 128,0 0-128,0 0 65,0 0-65,0 0 32,0-9-32,0-2-65,0 11 65,0-9-96,0-2-32,0 2-64,0-1 192,0 0-32,9 0-96,-9 0 0,0 0-96,7 0 224,-7 0-161,9 0 161,-1 0-192,0 0 64,0 0 0,-8 0 32,9 10 32,-1-9 32,0 9 64,1 0-128,7-11 128,-8 11 0,1 0 0,-2-9 0,10 9-32,-9 0 0,1 0 0,-2 0 96,2 0-96,-1 0 32,1 0-64,-1 0 32,0 0-128,-8 0 192,8 0-96,-8 0 64,9 0 64,-9 0 0,8 0 64,-8 9-64,8-9 0,-8 0-160,8 11 128,-8-11-128,8 0-32,-8 9 288,8-9-192,-8 10 129,8 0-193,-8-10 96,0 10-129,8-10 194,-8 10 63,0-10-64,0 0 0,0 10-32,0-10-32,0 0 0,0 0 0,0 0-64,0 0 64,8 0-128,-8 0 64,0 0-160,0 0-97,0 0 193,0 0 192,0 0-31,0 0-65,0 0 32,9 0-96,-9-10 64,8 0-65,1 10 1,-9-10-32,7 0 0,2 10-32,8-10 96,-10 1 32,2 9-64,-1-11 64,0 11-64,1-9 64,-2 9 64,2 0-64,-1-11 32,1 11-32,-2 0 32,2 0-64,-1 0 96,1 0-96,-1 0 96,0 0-96,0 0 96,0 0-96,-8 0 64,9 0-32,-9 11 0,8-11 160,-8 9-192,8-9 224,-8 0-192,8 11 32,-8-11-32,9 9 97,-9 1-65,8-10 64,-8 10 0,8 0-96,-8 0 128,8-10-128,-8 10 64,9-10-96,-9 10 96,8-10-32,-8 0-32,0 10 32,9-10 0,-9 10-32,0-10 0,7 10 160,-7-10-256,0 10 352,0-10-160,9 10 1,-9-10 63,0 10-64,0-10 0,0 9-96,0-9 96,0 11-96,0-11 64,0 0-96,0 0 64,0 9 64,0-9-96,0 0-96,0 0 192,0 0-64,0 0-160,0 0 128,0 0-32,8 0 0,-8 0 32,0 0-32,0 0 32,0 0-64,0 0 128,0 0 32,0 0 64,0 0-160,0 0 64,0 0-32,0 0 0,0 0-32,0 0 32,0 0-32,0 0 0,0 0 64,0 0-128,0 0 128,0 0-160,0 0 96,0 0-64,0 0 64,0 0-32,0 0 0,0 0-32,0 0-32,0 0 64,0 0 64,8 0 64,0 0-192,0-9 224,1 9-160,-1 0 32,-8-11-96,9 11 96,-2 0-32,2 0-32,-9 0 64,0 0-128,8 0 128,-8 0-64,0 0 32,0 0 32,0 0 32,9 0-64,-9 0 0,8 0 128,-8 0-128,0 0 96,8 0-96,-8 11 32,8-11 32,-8 0-32,8 9 128,-8-9-128,9 0 32,-9 0-32,7 11 0,-7-11 0,9 0 64,-1 9-128,1-9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0,9-1 0,-9-9 0,0 10 32,8-10-64,-8 0 32,0 10 0,0-10 0,8 10 0,-8 0 0,8 0 0,-8 0 32,8 0-32,-8 0 0,0 0-32,0 0 64,9 1 0,-9-1-32,0 0 32,0 0-64,0 0 96,0 0-64,0-1 64,0 2-32,0-2-32,0-9 96,0 10-128,0-10 128,0 10-31,0 0 63,-9-10-64,9 10 0,0 0 96,-8 0-160,8 0 64,-8 0-64,0-10 64,8 10-64,-8 0 32,8 0-32,-9-10 32,1 10 0,8-10-32,0 10 32,-8-10-64,8 0 128,-8 0-192,8 0 128,-9 10-32,9-10 0,-8 0 64,8 0-64,-8 9 0,8-9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11-96,-8-11 64,8 0-96,-9 0 128,9 0-96,0 0 64,-7 0-64,7 0 32,-9 9 32,9-9-96,-8 0 64,8 0-32,-9 0 64,9 0-64,0 10 64,-8-10-64,8 0 64,-8 0-32,8 0-32,0 0 32,0 0 0,-8 0 0,8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303 287 4324,'0'-10'480,"0"10"257,0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327 277 1377,'0'0'1217,"0"0"-416,0 0-97,0 0-127,0 0-97,0 0-223,0 0 383,-8 0-287,8 0-225,0 0 32,-9 0-128,9 0 128,0 0-96,0 0 128,0 0-160,0 0 0,0 0 0,0 10-128,0-10 0,0 0 64,0 0 64,0 10-192,9-10 96,-9 0 64,8 0 0,1 0-32,-9 0 0,0-10 64,0 10 0,8 0-32,-8-10 64,0 10-32,0-10 32,0 10 705,0-10-353,0 10-63,0 0-1,-8 0-288,8 0 32,0 0 0,-9 0 96,9 0-192,0 0 64,-8 0-64,8 0 0,0 0 0,0 0-32,0 0 32,0 0-96,0 0 32,0 0-64,0 10-128,0-10 32,0 0 31,0 10-31,8-10 96,-8 0 128,9 0-64,-1 0 64,-8 0-32,8 0 96,-8-10-96,8 10 96,-8-10 0,0 10 0,9-10 32,-9 10 64,0 0 65,0-10-193,0 10 160,-9-10-352,1 10 160,8 0-321,-8 0 418,8 0 95,-8 0 96,8 0-160,-9 0-64,9 0 64,0 0-224,0 10 32,0-10-192,0 0-289,0 10 65,0-10-65,0 0-704,0 0-1185</inkml:trace>
  <inkml:trace contextRef="#ctx0" brushRef="#br0" timeOffset="3">590 267 2017,'0'0'897,"-8"0"-384,8 0 672,0 0-384,0 0-257,0 0-95,0 0-97,0 0-224,0 0 0,0 0-96,0 0 288,0 0 97,0 0-1,0 0 1,0 0-129,0 0-32,0 0-128,0 0 161,0 0-129,0 10-32,0 0-160,0-10 32,0 10-64,0-10-96,0 0-129,0 0-191,0 0 320,0 0-32,0 0 512,8 0-416,-8 0 32,0 0 0,9-10 0,-9 10 128,0-10-128,0 0 160,0 10 0,0-10 96,0 10 0,0 0 353,0 0-193,0 0-32,0 0 1,0 0 31,0 0-160,-9 0-64,9 0-32,0 0-96,-8 0 96,8 0-192,0 10 160,-9 0-160,9-10 32,0 10-128,0-10-128,0 10 192,0-10-289,9 0 225,-9 0 128,0 0-64,8 0 0,-8 0 0,9 0 64,-9-10-65,0 10 129,8 0-32,-8-10 64,0 10 97,0-10 31,0 10 128,0-10-64,-8 10-128,8 0 96,-9 0-31,9 0-97,-8 0 64,-1 0-96,9 0 64,0 10-96,-7-10 32,7 10-160,0 0-32,0 0-193,0-10-31,0 10-64,0-10-33,7 0 257,2 0-737,-9 0-1826,8 0-1633</inkml:trace>
  <inkml:trace contextRef="#ctx0" brushRef="#br1" timeOffset="4">187 475 2690,'-8'-10'352,"8"10"97,0 0-65,0 0 193,0 0-161,-8 0 129,8 0-65,0 0 1,0 0 255,0 0-31,0 0-225,0 0-63,0 0-1,0 0-64,0 0-63,0 0-65,0 0 160,0 0-95,0 0-1,0 0-64,0 0-64,0 0-96,0 0-128,0 0 96,0 0-64,0 0 32,0 0-96,0 0 160,0 0-160,0 0 128,0 0-32,-9 10-32,9-10 32,0 10-64,0-10 32,0 0-96,0 0 64,0 11-192,9-11-385,-9 0-64,0 0-95,8 0 255,-8 0 577,8 0 128,-8 0-128,8 0 0,-8-11-64,0 11 32,0-10 0,0 0 64,0 10-32,0-10 96,0 10-31,0 0 127,0-10 128,-8 10-480,8 0 705,-8 0-481,0 0-192,8 0 576,-9 0-320,9 0-96,0 0 192,-7 0-95,7 0-161,0 0 96,-9 0 0,9 10 0,0-10-128,-8 10 96,8 0-32,0-10-32,0 10 64,0 1-32,0-1 32,0 0-160,8-10 128,-8 10-160,9-10 96,-9 0-192,7 10-97,-7-10-159,9 0 544,-1 0 32,-8 0-32,8-10-128,-8 10-96,8-10 32,-8 0-32,0 0 96,0-1 32,0 11-33,0-10 65,0 10 65,0 0 31,0-10 96,0 10 32,0 0-64,0 0-224,0 0 64,0 0-96,-8 0 96,8 0 128,0 0-64,0 0-96,0 0-96,0 0 0,0 0 32,0 0-128,0 0 192,0 0-97,0 0-63,0 0 160,0 0-96,0 10 32,0-10-128,0 0 0,0 0-129,0 0-127,0 0-257,0 0-32,0 0-256,0 0-384,0 0-224</inkml:trace>
  <inkml:trace contextRef="#ctx0" brushRef="#br1" timeOffset="5">417 496 1345,'-16'-21'1217,"16"21"-288,0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0,-8 1-64,8-11 0,0 10-64,0-10-128,0 0-129,0 0 65,0 0-160,0 0-289,0 0 353,0 0 256,0 0 128,8 0-192,-8-10 160,0 10 0,0-11 96,0 1-32,0 10 32,0-10 32,0 0 64,0 10-64,0-10 257,-8 0 31,8 10-256,0 0 128,0 0 1,0 0-1,-8 0 0,8 0-128,0 0 33,0 0-97,-8 0-32,8 0-160,-8 10 192,8-10-192,0 10 128,0-10-160,0 10 63,0-10-95,0 0 0,0 10 32,0-10-128,0 10 0,0-10-33,0 0 1,0 0-192,8 0 255,-8 0 33,0 0 128,0 0-32,8 0 64,-8 0-32,0-10 0,0 10 96,0-10 0,0 10 64,0-10-96,0 10 192,0 0 0,0 0 33,0 0-65,0 0-128,0 0-32,0 0 0,0 0 32,0 0-128,0 0 128,-8 0-128,8 10 32,0-10-161,0 0-31,0 0-256,0 0-65,0 0-448,0 0-1441,0 0-33</inkml:trace>
  <inkml:trace contextRef="#ctx0" brushRef="#br0" timeOffset="6">615 516 4388,'0'-10'128,"0"0"-128,0 10 320,-8 0 0,8 0 65,0 0 255,0 0 97,-8 0-128,8 0-65,0 0-95,-9 10-257,9 0 0,0 0-160,0-10-32,0 10-96,0 0 96,0-10-320,0 0-129,0 0 129,0 0 288,0 0-321,9 0-31,-9 0 224,8 0 96,-8-10-32,0 0 0,8 0 64,-8 10 224,0-10 32,0 10 545,0 0-417,0-10 609,-8 10-448,8 0-193,0 0-128,-8 0 32,8 0 32,-9 10-63,1 0-1,8-10-192,-9 10 64,9 0-64,0 0-32,0-10 0,0 9-32,0-9-64,0 0-161,0 0 97,9 0 32,-9 0 32,0 0-96,8 0 128,-8 0 64,9 0 32,-9-9 0,0 9-32,0-10 0,8 0 64,-8 10 32,0-10 96,0 10 32,0 0 64,0 0-960,0 0 1184,0 0-256,0 10-256,-8-10-96,8 10-256,0-10-801,0 0-1090,0 10-3969</inkml:trace>
  <inkml:trace contextRef="#ctx0" brushRef="#br0" timeOffset="7">804 455 1377,'0'0'993,"0"0"-705,0 0 737,0 0 0,0 0-96,0 0-160,0 0-65,0 0 129,0 0-353,0 0-223,0 0 319,0 0-287,0 0-193,-7 0-32,7 0 32,0 0-96,0 0 0,0 0-192,0 0-97,0 0-191,0 0 96,0-10 319,7 10 322,-7 0-161,0-10-96,9 0 96,-9 10 160,0-10-32,0 10 33,0 0 255,0 0-128,0 0 65,0 0-161,-9 0 64,9 0-191,-7 0-65,7 10 128,-9 0-224,9 0 96,-8 0-160,8 0 64,0 0-160,0-10 128,0 0-128,0 10-65,0-10-191,0 0 256,0 0-64,8 0 63,-8 0 226,9 0-130,-9-10 130,0 10-130,7-10 130,-7 0-65,0 10 64,0-10-32,0 0 32,0 10 160,0 0-64,0 0 192,-7 0-928,7 0 864,0 0-32,0 0-63,-9 10 31,9 0-192,0 0 0,-8 0-224,8 0 256,0-10-256,0 11-129,0-11-223,0 0 480,0 0-225,8 0 65,-8 0 288,9 0-32,-9-11 0,7 1-96,-7 0 128,0 0 64,0 10 33,0-10-33,0 10 320,0 0 33,0 0-289,0 0-128,-7 0 0,7 0 0,0 0-224,-9 0 96,9 10-289,-8-10-447,8 0-161,0 0-641,0 10-864,0-10-993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621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0-64,-9-9 32,9 9-64,-8 0 64,8 0-96,-8-11 32,0 11-32,-1 0 96,9 0-128,-8-9 64,0 9-96,8 0 160,-8-10-64,0 10-64,-1-10-32,9 10 96,-8-10 64,0 0-128,8 10 64,-8-10-32,-1 0 32,9 0-32,-8 0-33,8 0 65,0 0-224,-8-10 288,8 10-128,0 0 96,0 0-96,-8 0 64,8-9-96,0 9 96,0 0 0,0 0-96,0 0 128,0-10-96,0 10 96,0 10-96,0-10 32,0 0 0,0 0 0,0-1-32,0 1 32,8 0-32,-8 1-128,0-1 224,0 0-64,8 0-32,-8 0 64,0 1 32,8-2-32,1 2-32,-9-1-1,8 0-95,0 0 128,-8 0-64,8 10 128,1-10-160,-9 0 128,8 10-32,0-10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0 192,0 0-32,9 1-96,-9-2 0,0 2-96,7-1 224,-7 0-161,9 0 161,-1 0-192,1 0 64,-2 0 0,-7 0 32,9 10 32,-1-10 32,0 10 64,1 0-128,7-10 128,-8 10 0,1 0 0,-2-10 0,10 10-32,-9 0 0,1 0 0,-2 0 96,2 0-96,-1 0 32,1 0-64,-1 0 32,0 0-128,-8 0 192,8 0-96,-8 0 64,8 0 64,-8 0 0,9 0 64,-9 10-64,7-10 0,-7 0-160,9 10 128,-9-10-128,9 0-32,-9 10 288,8-10-192,-8 10 129,8 0-193,-8-10 96,0 10-129,8-10 194,-8 10 63,0-10-64,0 0 0,0 10-32,0-10-32,0 0 0,0 0 0,0 0-64,0 0 64,8 0-128,-8 0 64,0 0-160,0 0-97,0 0 193,0 0 192,0 0-31,0 0-65,0 0 32,9 0-96,-9-10 64,8 0-65,0 10 1,-8-10-32,8 0 0,1 10-32,7-10 96,-8 0 32,0 10-64,1-10 64,-1 10-64,0-10 64,0 10 64,1 0-64,-1-10 32,0 10-32,0 0 32,0 0-64,1 0 96,-1 0-96,0 0 96,0 0-96,1 0 96,-1 0-96,-8 0 64,8 0-32,-8 10 0,9-10 160,-9 10-192,8-10 224,-8 0-192,8 10 32,-8-10-32,8 10 97,-8 0-65,9-10 64,-9 10 0,7 0-96,-7 0 128,9-10-128,-9 10 64,8-10-96,-8 10 96,9-10-32,-9 0-32,0 10 32,8-10 0,-8 9-32,0-9 0,8 11 160,-8-11-256,0 9 352,0-9-160,8 10 1,-8-10 63,0 10-64,0-10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9-96,-8-9 64,0 11-64,0-11 33,0 9-1,0 1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1 0,-9-11 0,0 10 32,8-10-64,-8 0 32,0 10 0,0-10 0,8 10 0,-8 0 0,8 0 0,-8 0 32,8 0-32,-8 0 0,0 0-32,0 0 64,9 0 0,-9-1-32,0 1 32,0 0-64,0 0 96,0 0-64,0 0 64,0 0-32,0 0-32,0-10 96,0 10-128,0-10 128,0 10-31,0 0 63,-9-10-64,9 10 0,0 0 96,-8 0-160,8 0 64,-8 0-64,0-10 64,8 10-64,-8-1 32,8 2-32,-9-11 32,1 9 0,8-9-32,0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347 288 4324,'0'-9'480,"0"9"257,0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9-128,0-9 0,0 0 64,0 0 64,0 11-192,9-11 96,-9 0 64,8 0 0,1 0-32,-9 0 0,0-11 64,0 11 0,8 0-32,-8-9 64,0 9-32,0-10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635 269 2017,'0'0'897,"-9"0"-384,9 0 672,0 0-384,0 0-257,0 0-95,0 0-97,0 0-224,0 0 0,0 0-96,0 0 288,0 0 97,0 0-1,0 0 1,0 0-129,0 0-32,0 0-128,0 0 161,0 0-129,0 10-32,0-1-160,0-9 32,0 11-64,0-11-96,0 0-129,0 0-191,0 0 320,0 0-32,0 0 512,9 0-416,-9 0 32,0 0 0,8-11 0,-8 11 128,0-9-128,0-1 160,0 10 0,0-10 96,0 10 0,0 0 353,0 0-193,0 0-32,0 0 1,0 0 31,0 0-160,-8 0-64,8 0-32,0 0-96,-9 0 96,9 0-192,0 10 160,-8 0-160,8-10 32,0 9-128,0-9-128,0 11 192,0-11-289,8 0 225,-8 0 128,0 0-64,9 0 0,-9 0 0,8 0 64,-8-11-65,0 11 129,8 0-32,-8-9 64,0 9 97,0-10 31,0 10 128,0-10-64,-8 10-128,8 0 96,-8 0-31,8 0-97,-9 0 64,1 0-96,8 0 64,0 10-96,-8-10 32,8 10-160,0-1-32,0 2-193,0-11-31,0 9-64,0-9-33,8 0 257,0 0-737,-8 0-1826,9 0-1633</inkml:trace>
  <inkml:trace contextRef="#ctx0" brushRef="#br1" timeOffset="4">232 478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0 127,0-10 128,-7 10-480,7 0 705,-9 0-481,1 0-192,8 0 576,-9 0-320,9 0-96,0 0 192,-7 0-95,7 0-161,0 0 96,-9 0 0,9 10 0,0-10-128,-8 10 96,8 0-32,0-10-32,0 10 64,0 0-32,0-1 32,0 1-160,8-10 128,-8 10-160,9-10 96,-9 0-192,7 10-97,-7-10-159,9 0 544,-1 0 32,-8 0-32,9-10-128,-9 10-96,7-10 32,-7 0-32,0 1 96,0-1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462 498 1345,'-16'-20'1217,"16"20"-288,0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0,-9 0-64,9-10 0,0 9-64,0-9-128,0 0-129,0 0 65,0 0-160,0 0-289,0 0 353,0 0 256,0 0 128,9 0-192,-9-9 160,0 9 0,0-10 96,0 0-32,0 10 32,0-10 32,0 0 64,0 10-64,0-10 257,-9 0 31,9 10-256,0 0 128,0 0 1,0 0-1,-9 0 0,9 0-128,0 0 33,0 0-97,-7 0-32,7 0-160,-9 10 192,9-10-192,0 10 128,0-10-160,0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659 517 4388,'0'-10'128,"0"1"-128,0 9 320,-8 0 0,8 0 65,0 0 255,0 0 97,-8 0-128,8 0-65,0 0-95,-8 9-257,8 1 0,0 0-160,0-10-32,0 10-96,0 0 96,0-10-320,0 0-129,0 0 129,0 0 288,0 0-321,8 0-31,-8 0 224,8 0 96,-8-10-32,0 0 0,8 0 64,-8 10 224,0-10 32,0 10 545,0 0-417,0-9 609,-8 9-448,8 0-193,0 0-128,-8 0 32,8 0 32,-8 9-63,-1 1-1,9-10-192,-8 10 64,8 0-64,0 0-32,0-10 0,0 10-32,0-10-64,0 0-161,0 0 97,8 0 32,-8 0 32,0 0-96,9 0 128,-9 0 64,8 0 32,-8-10 0,0 10-32,0-10 0,8 0 64,-8 10 32,0-10 96,0 10 32,0 0 64,0 0-960,0 0 1184,0 0-256,0 10-256,-8-10-96,8 10-256,0-10-801,0 0-1090,0 10-3969</inkml:trace>
  <inkml:trace contextRef="#ctx0" brushRef="#br0" timeOffset="7">849 458 1377,'0'0'993,"0"0"-705,0 0 737,0 0 0,0 0-96,0 0-160,0 0-65,0 0 129,0 0-353,0 0-223,0 0 319,0 0-287,0 0-193,-8 0-32,8 0 32,0 0-96,0 0 0,0 0-192,0 0-97,0 0-191,0 0 96,0-10 319,8 10 322,-8 0-161,0-10-96,8 0 96,-8 10 160,0-10-32,0 10 33,0 0 255,0 0-128,0 0 65,0 0-161,-8 0 64,8 0-191,-8 0-65,8 10 128,-8 0-224,8 0 96,-9 0-160,9 0 64,0 0-160,0-10 128,0 0-128,0 10-65,0-10-191,0 0 256,0 0-64,9 0 63,-9 0 226,8 0-130,-8-10 130,0 10-130,8-10 130,-8 0-65,0 10 64,0-10-32,0 0 32,0 10 160,0 0-64,0 0 192,-8 0-928,8 0 864,0 0-32,0 0-63,-8 10 31,8 0-192,0 0 0,-9 0-224,9 0 256,0-10-256,0 10-129,0-10-223,0 0 480,0 0-225,9 0 65,-9 0 288,8 0-32,-8-10 0,8 0-96,-8 0 128,0 0 64,0 10 33,0-10-33,0 10 320,0 0 33,0 0-289,0 0-128,-8 0 0,8 0 0,0 0-224,-8 0 96,8 10-289,-9-10-447,9 0-161,0 0-641,0 10-864,0-10-993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629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630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0-64,-9-10 32,9 10-64,-8 0 64,8 0-96,-8-10 32,0 10-32,-1 0 96,9 0-128,-8-9 64,0 9-96,8 0 160,-8-11-64,-1 11-64,1-9-32,8 9 96,-8-11 64,0 2-128,8 9 64,-8-10-32,-1 0 32,9 0-32,-8 0-33,8 0 65,0 0-224,-8-10 288,8 10-128,0 0 96,0 0-96,-8 0 64,8-10-96,0 10 96,0 0 0,0 0-96,0 1 128,0-11-96,0 9 96,0 11-96,0-9 32,0-2 0,0 2 0,0-1-32,0 0 32,8 0-32,-8 1-128,0-1 224,0 0-64,8 0-32,-8 0 64,0 0 32,8 0-32,1 0-32,-9 0-1,8 0-95,0 0 128,-8 0-64,8 10 128,0-10-160,-8 0 128,9 10-32,-1-10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1 192,0-1-32,9 0-96,-9 0 0,0 0-96,7 0 224,-7 0-161,9 0 161,-1 0-192,1 0 64,-2 0 0,-7 0 32,9 10 32,-1-10 32,0 10 64,1 0-128,7-10 128,-8 10 0,1 0 0,-2-10 0,10 10-32,-9 0 0,1 0 0,-2 0 96,2 0-96,-1 0 32,1 0-64,-1 0 32,0 0-128,-8 0 192,8 0-96,-8 0 64,8 0 64,-8 0 0,9 0 64,-9 10-64,7-10 0,-7 0-160,9 10 128,-9-10-128,8 0-32,-8 10 288,9-10-192,-9 10 129,8 0-193,-8-10 96,0 10-129,8-10 194,-8 10 63,0-10-64,0 0 0,0 10-32,0-10-32,0 0 0,0 0 0,0 0-64,0 0 64,8 0-128,-8 0 64,0 0-160,0 0-97,0 0 193,0 0 192,0 0-31,0 0-65,0 0 32,9 0-96,-9-10 64,8 0-65,0 10 1,-8-10-32,8 0 0,0 10-32,8-10 96,-8 0 32,0 10-64,1-10 64,-1 10-64,0-10 64,0 10 64,0 0-64,1-10 32,-1 10-32,0 0 32,0 0-64,1 0 96,-1 0-96,0 0 96,0 0-96,0 0 96,1 0-96,-9 0 64,8 0-32,-8 10 0,9-10 160,-9 10-192,8-10 224,-8 0-192,8 10 32,-8-10-32,8 10 97,-8 0-65,9-10 64,-9 10 0,7 0-96,-7 0 128,9-10-128,-9 10 64,8-10-96,-8 10 96,9-10-32,-9 0-32,0 10 32,8-10 0,-8 10-32,0-10 0,8 10 160,-8-10-256,0 10 352,0-10-160,8 10 1,-8-10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347 289 4324,'0'-10'480,"0"10"257,0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10-128,0-10 0,0 0 64,0 0 64,0 10-192,9-10 96,-9 0 64,8 0 0,1 0-32,-9 0 0,0-10 64,0 10 0,8 0-32,-8-10 64,0 10-32,0-10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634 269 2017,'0'0'897,"-9"0"-384,9 0 672,0 0-384,0 0-257,0 0-95,0 0-97,0 0-224,0 0 0,0 0-96,0 0 288,0 0 97,0 0-1,0 0 1,0 0-129,0 0-32,0 0-128,0 0 161,0 0-129,0 10-32,0 0-160,0-10 32,0 10-64,0-10-96,0 0-129,0 0-191,0 0 320,0 0-32,0 0 512,9 0-416,-9 0 32,0 0 0,8-10 0,-8 10 128,0-10-128,0 0 160,0 10 0,0-10 96,0 10 0,0 0 353,0 0-193,0 0-32,0 0 1,0 0 31,0 0-160,-8 0-64,8 0-32,0 0-96,-9 0 96,9 0-192,0 10 160,-8 0-160,8-10 32,0 10-128,0-10-128,0 10 192,0-10-289,8 0 225,-8 0 128,0 0-64,9 0 0,-9 0 0,8 0 64,-8-10-65,0 10 129,8 0-32,-8-10 64,0 10 97,0-10 31,0 10 128,0-10-64,-8 10-128,8 0 96,-8 0-31,8 0-97,-9 0 64,1 0-96,8 0 64,0 10-96,-8-10 32,8 10-160,0 0-32,0 0-193,0-10-31,0 10-64,0-10-33,8 0 257,0 0-737,-8 0-1826,9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0 127,0-9 128,-7 9-480,7 0 705,-9 0-481,1 0-192,8 0 576,-9 0-320,9 0-96,0 0 192,-7 0-95,7 0-161,0 0 96,-9 0 0,9 9 0,0-9-128,-8 10 96,8 0-32,0-10-32,0 10 64,0 0-32,0 0 32,0 0-160,8-10 128,-8 10-160,9-10 96,-9 0-192,7 10-97,-7-10-159,9 0 544,-1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462 497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0,-8 0-64,8-10 0,0 10-64,0-10-128,0 0-129,0 0 65,0 0-160,0 0-289,0 0 353,0 0 256,0 0 128,8 0-192,-8-10 160,0 10 0,0-10 96,0 0-32,0 10 32,0-10 32,0 0 64,0 10-64,0-9 257,-8-2 31,8 11-256,0 0 128,0 0 1,0 0-1,-9 0 0,9 0-128,0 0 33,0 0-97,-7 0-32,7 0-160,-9 11 192,9-11-192,0 9 128,0-9-160,0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658 517 4388,'0'-10'128,"0"0"-128,0 10 320,-8 0 0,8 0 65,0 0 255,0 0 97,-8 0-128,8 0-65,0 0-95,-8 10-257,8 0 0,0 0-160,0-10-32,0 10-96,0 0 96,0-10-320,0 0-129,0 0 129,0 0 288,0 0-321,8 0-31,-8 0 224,8 0 96,-8-10-32,0 0 0,8 0 64,-8 10 224,0-10 32,0 10 545,0 0-417,0-10 609,-8 10-448,8 0-193,0 0-128,-8 0 32,8 0 32,-8 10-63,-1 0-1,9-10-192,-8 10 64,8 0-64,0 0-32,0-10 0,0 10-32,0-10-64,0 0-161,0 0 97,8 0 32,-8 0 32,0 0-96,9 0 128,-9 0 64,8 0 32,-8-10 0,0 10-32,0-10 0,8 0 64,-8 10 32,0-10 96,0 10 32,0 0 64,0 0-960,0 0 1184,0 0-256,0 10-256,-8-10-96,8 10-256,0-10-801,0 0-1090,0 10-3969</inkml:trace>
  <inkml:trace contextRef="#ctx0" brushRef="#br0" timeOffset="7">848 457 1377,'0'0'993,"0"0"-705,0 0 737,0 0 0,0 0-96,0 0-160,0 0-65,0 0 129,0 0-353,0 0-223,0 0 319,0 0-287,0 0-193,-8 0-32,8 0 32,0 0-96,0 0 0,0 0-192,0 0-97,0 0-191,0 0 96,0-9 319,8 9 322,-8 0-161,0-11-96,8 2 96,-8 9 160,0-11-32,0 11 33,0 0 255,0 0-128,0 0 65,0 0-161,-8 0 64,8 0-191,-8 0-65,8 11 128,-8-2-224,8 2 96,-9-2-160,9 1 64,0 0-160,0-10 128,0 0-128,0 10-65,0-10-191,0 0 256,0 0-64,9 0 63,-9 0 226,8 0-130,-8-10 130,0 10-130,8-10 130,-8 0-65,0 10 64,0-9-32,0-2 32,0 11 160,0 0-64,0 0 192,-8 0-928,8 0 864,0 0-32,0 0-63,-8 11 31,8-2-192,0 1 0,-9 0-224,9 0 256,0-10-256,0 10-129,0-10-223,0 0 480,0 0-225,9 0 65,-9 0 288,8 0-32,-8-10 0,8 0-96,-8 0 128,0 0 64,0 10 33,0-9-33,0 9 320,0 0 33,0 0-289,0 0-128,-8 0 0,8 0 0,0 0-224,-8 0 96,8 9-289,-9-9-447,9 0-161,0 0-641,0 10-864,0-10-993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638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66,9-1-66,-9 2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0,8 0 0,-8 1 0,0-1 32,9 1-64,-9-1 64,0 0-32,8-9 0,-8 10 0,9-1 0,-9 10 64,0-10-64,8 1 32,-8-1-64,0 0 64,8 10-64,-8-9 96,0-1-96,8 1 32,-8-1 0,9 0-32,-9 1 64,8-1-160,0 0 160,0-9-32,0 10 0,-8-1-32,9 0 64,-9 1-96,8 9 128,-8-10-96,0 2 0,8 8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10-96,1 0 129,-1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639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239 715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0-64,-9-10 32,9 10-64,-8 0 64,8 0-96,-8-10 32,0 10-32,-1 0 96,9 0-128,-8-9 64,0 9-96,8 0 160,-8-11-64,-1 11-64,1-9-32,8 9 96,-8-11 64,0 2-128,8 9 64,-8-10-32,-1 0 32,9 0-32,-8 0-33,8 0 65,0 0-224,-8-10 288,8 10-128,0 0 96,0 0-96,-8 0 64,8-10-96,0 10 96,0 0 0,0 0-96,0 1 128,0-11-96,0 9 96,0 11-96,0-9 32,0-2 0,0 2 0,0 0-32,0-1 32,8 0-32,-8 1-128,0-1 224,0 0-64,8 0-32,-8 0 64,0 0 32,8 0-32,1 0-32,-9 0-1,8 0-95,0 0 128,-8 0-64,8 10 128,0-10-160,-8 0 128,9 10-32,-1-10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1 192,0-1-32,9 0-96,-9 0 0,0 0-96,7 0 224,-7 0-161,9 0 161,-1 0-192,1 0 64,-2 0 0,-7 0 32,9 10 32,-1-10 32,0 10 64,1 0-128,7-10 128,-8 10 0,1 0 0,-2-10 0,10 10-32,-9 0 0,1 0 0,-2 0 96,2 0-96,-1 0 32,1 0-64,-1 0 32,0 0-128,-8 0 192,8 0-96,-8 0 64,8 0 64,-8 0 0,9 0 64,-9 10-64,7-10 0,-7 0-160,9 10 128,-9-10-128,8 0-32,-8 10 288,9-10-192,-9 10 129,8 0-193,-8-10 96,0 10-129,8-10 194,-8 10 63,0-10-64,0 0 0,0 10-32,0-10-32,0 0 0,0 0 0,0 0-64,0 0 64,8 0-128,-8 0 64,0 0-160,0 0-97,0 0 193,0 0 192,0 0-31,0 0-65,0 0 32,9 0-96,-9-10 64,8 0-65,0 10 1,-8-10-32,8 0 0,0 10-32,8-10 96,-8 0 32,0 10-64,1-10 64,-1 10-64,0-10 64,0 10 64,0 0-64,1-10 32,-1 10-32,0 0 32,0 0-64,1 0 96,-1 0-96,0 0 96,0 0-96,0 0 96,1 0-96,-9 0 64,8 0-32,-8 10 0,9-10 160,-9 10-192,8-10 224,-8 0-192,8 10 32,-8-10-32,8 10 97,-8 0-65,9-10 64,-9 10 0,7 0-96,-7 0 128,9-10-128,-9 10 64,8-10-96,-8 10 96,9-10-32,-9 0-32,0 10 32,8-10 0,-8 10-32,0-10 0,8 10 160,-8-10-256,0 10 352,0-10-160,8 10 1,-8-10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0,9-1 0,-9-9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347 289 4324,'0'-10'480,"0"10"257,0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10-128,0-10 0,0 0 64,0 0 64,0 10-192,9-10 96,-9 0 64,8 0 0,1 0-32,-9 0 0,0-10 64,0 10 0,8 0-32,-8-10 64,0 10-32,0-10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634 269 2017,'0'0'897,"-9"0"-384,9 0 672,0 0-384,0 0-257,0 0-95,0 0-97,0 0-224,0 0 0,0 0-96,0 0 288,0 0 97,0 0-1,0 0 1,0 0-129,0 0-32,0 0-128,0 0 161,0 0-129,0 10-32,0 0-160,0-10 32,0 10-64,0-10-96,0 0-129,0 0-191,0 0 320,0 0-32,0 0 512,9 0-416,-9 0 32,0 0 0,8-10 0,-8 10 128,0-10-128,0 0 160,0 10 0,0-10 96,0 10 0,0 0 353,0 0-193,0 0-32,0 0 1,0 0 31,0 0-160,-8 0-64,8 0-32,0 0-96,-9 0 96,9 0-192,0 10 160,-8 0-160,8-10 32,0 10-128,0-10-128,0 10 192,0-10-289,8 0 225,-8 0 128,0 0-64,9 0 0,-9 0 0,8 0 64,-8-10-65,0 10 129,8 0-32,-8-10 64,0 10 97,0-10 31,0 10 128,0-10-64,-8 10-128,8 0 96,-8 0-31,8 0-97,-9 0 64,1 0-96,8 0 64,0 10-96,-8-10 32,8 10-160,0 0-32,0 0-193,0-10-31,0 10-64,0-10-33,8 0 257,0 0-737,-8 0-1826,9 0-1633</inkml:trace>
  <inkml:trace contextRef="#ctx0" brushRef="#br1" timeOffset="4">232 476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0 127,0-9 128,-7 9-480,7 0 705,-9 0-481,1 0-192,8 0 576,-9 0-320,9 0-96,0 0 192,-7 0-95,7 0-161,0 0 96,-9 0 0,9 9 0,0-9-128,-8 10 96,8 0-32,0-10-32,0 10 64,0 0-32,0 0 32,0 0-160,8-10 128,-8 10-160,9-10 96,-9 0-192,7 10-97,-7-10-159,9 0 544,-1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462 496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0,-8 0-64,8-10 0,0 10-64,0-10-128,0 0-129,0 0 65,0 0-160,0 0-289,0 0 353,0 0 256,0 0 128,8 0-192,-8-10 160,0 10 0,0-10 96,0 0-32,0 10 32,0-10 32,0 0 64,0 10-64,0-9 257,-8-2 31,8 11-256,0 0 128,0 0 1,0 0-1,-9 0 0,9 0-128,0 0 33,0 0-97,-7 0-32,7 0-160,-9 11 192,9-11-192,0 9 128,0-9-160,0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658 516 4388,'0'-10'128,"0"0"-128,0 10 320,-8 0 0,8 0 65,0 0 255,0 0 97,-8 0-128,8 0-65,0 0-95,-8 10-257,8 0 0,0 0-160,0-10-32,0 10-96,0 0 96,0-10-320,0 0-129,0 0 129,0 0 288,0 0-321,8 0-31,-8 0 224,8 0 96,-8-10-32,0 0 0,8 0 64,-8 10 224,0-10 32,0 10 545,0 0-417,0-10 609,-8 10-448,8 0-193,0 0-128,-8 0 32,8 0 32,-8 10-63,-1 0-1,9-10-192,-8 10 64,8 0-64,0 0-32,0-10 0,0 10-32,0-10-64,0 0-161,0 0 97,8 0 32,-8 0 32,0 0-96,9 0 128,-9 0 64,8 0 32,-8-10 0,0 10-32,0-10 0,8 0 64,-8 10 32,0-10 96,0 10 32,0 0 64,0 0-960,0 0 1184,0 0-256,0 10-256,-8-10-96,8 10-256,0-10-801,0 0-1090,0 10-3969</inkml:trace>
  <inkml:trace contextRef="#ctx0" brushRef="#br0" timeOffset="7">848 456 1377,'0'0'993,"0"0"-705,0 0 737,0 0 0,0 0-96,0 0-160,0 0-65,0 0 129,0 0-353,0 0-223,0 0 319,0 0-287,0 0-193,-8 0-32,8 0 32,0 0-96,0 0 0,0 0-192,0 0-97,0 0-191,0 0 96,0-9 319,8 9 322,-8 0-161,0-11-96,8 2 96,-8 9 160,0-11-32,0 11 33,0 0 255,0 0-128,0 0 65,0 0-161,-8 0 64,8 0-191,-8 0-65,8 11 128,-8-2-224,8 2 96,-9-2-160,9 1 64,0 0-160,0-10 128,0 0-128,0 10-65,0-10-191,0 0 256,0 0-64,9 0 63,-9 0 226,8 0-130,-8-10 130,0 10-130,8-10 130,-8 0-65,0 10 64,0-9-32,0-2 32,0 11 160,0 0-64,0 0 192,-8 0-928,8 0 864,0 0-32,0 0-63,-8 11 31,8-2-192,0 1 0,-9 0-224,9 0 256,0-10-256,0 10-129,0-10-223,0 0 480,0 0-225,9 0 65,-9 0 288,8 0-32,-8-10 0,8 0-96,-8 0 128,0 0 64,0 10 33,0-9-33,0 9 320,0 0 33,0 0-289,0 0-128,-8 0 0,8 0 0,0 0-224,-8 0 96,8 9-289,-9-9-447,9 0-161,0 0-641,0 10-864,0-10-993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647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26 51 1697,'0'0'1698,"0"0"-1154,0 0 449,-8 0 32,8 0-288,0 0-97,0 0 33,0-9-257,0 9 97,0 0 31,0 0 33,0 0-97,0 0-127,0 0-1,0 0-96,0 0 1,0 0-129,0 0 128,0 0-160,0 0 32,0 0-96,0 0-64,0 0 32,0 0-64,0 0 192,0 9-64,0-9-64,8 10 64,1 0-32,-9-1 0,0 1 0,8-1-32,-8 1 33,8 0-1,-8-1-32,8 1 64,-8-10-96,0 9 128,9 1-64,-9-10 0,0 10 32,8-1 0,-8-9 0,0 10-64,8-1 96,-8 1-96,0-10 32,8 10 0,-8-1 64,0 1-64,9-10 0,-9 9 32,0 1-64,8-10 32,-8 10 0,0-1-32,0 1 32,9-10 32,-9 9-64,0 1 32,7 0-64,-7-1 64,0 1-32,9-1 32,-9 1 1,8-10-66,-8 9 66,9 1-66,-9 0 66,8-1-33,-8 1 0,0-1 32,8 1 0,-8 0-32,8-1 0,-8 1 64,9-1-64,-9 1 64,8-10-160,-8 10 128,0 0-32,8-1 64,-8-9-128,0 9 64,0 1 64,8 0-64,-8 0 32,0-10-32,9 9 64,-9 0-64,8 1 32,-8 0-32,0-1 32,0 1 0,9-10-32,-9 10 128,0-1-224,7-9 160,-7 10-64,0-10 32,0 9-32,9-9 0,-9 10 64,0-10-160,0 10 192,0-1-160,8-9 128,-8 10-96,0-10 64,0 0-32,0 0 0,0 9 0,0 1 32,9-10 0,-9 10-32,0-1 32,0 1-32,0-10 32,8 9-64,-8-9 64,0 0-32,0 0 0,0 0 0,0 0-32,0 0 64,0 0-96,0 0 96,0 0-96,0 0 64,0 0-32,0 0 32,0 0-96,0 0 0,0 0 96,0 0 0,0 0 0,0 0-32,0 0 64,0 0-128,0 0 128,0 0-32,8 0 0,-8-9 32,0 9-64,8-10 64,-8 1-32,0-1 32,9 10-64,-9-10 64,0 1-32,8-1 0,-8 10 0,0-9 0,9-1 0,-9 0 0,0 1 32,8-1-64,-8 1 64,0-1-32,9-9 0,-9 9 0,8 0 0,-8 10 64,0-9-64,9 0 32,-9-1-64,0 0 64,7 10-64,-7-10 96,0 1-96,9 0 32,-9-1 0,8 0-32,-8 0 64,8 1-160,0-1 160,1-9-32,-1 9 0,-8 1-32,8-1 64,-8 1-96,9 9 128,-9-10-96,0 0 0,8 10 64,-8-9-64,8-1 64,-8 10-64,8-9 64,-8-1-64,9 10 32,-9-9 0,8-1-32,-8 10 32,8-10-32,-8 1 64,9 9-64,-9-10 64,8 1-64,-8 9 32,9-10 0,-9 10 32,7-10-32,-7 10-32,0-9 96,9-1-96,-9 10 64,8-9-64,1-1 32,-9 0 0,8 1 32,-8-1-64,8 1 32,-8 9 0,8-10-32,-8 0 64,9 1-64,-9 9 96,8-10-128,-8 10 128,0-9-64,8 9 0,-8-10 0,0 10 0,0 0 0,0-10 0,8 10 0,-8 0 0,0-9 32,0 9-32,8-10-32,-8 10 0,0-9 32,0 9 0,9-10-32,-9 0 64,8 1-64,-8 9 32,0-10-64,0 10 128,0 0-96,8-9 32,-8 9 0,0 0 0,0 0-32,0 0-96,0 0 160,0 0-96,0 0 96,0 0-32,0 0 96,0 0-160,0 0 128,0 0-32,0 0-64,0 0 64,0 0-32,0 0 0,0 0-32,0 0 64,0 0-128,0 0 32,0 0 64,0 0 64,0 0 0,0 0-128,0 0 0,0 0-65,0 0 129,0 0-128,0 0 288,0 0 65,-8 0-97,8 9-96,-8-9 0,8 0 0,-9 10 32,1-10 32,0 0-64,0 9-32,0-9 0,-1 0 32,1 0 32,-8 10-64,7-10 32,1 0-64,-1 0 160,2 0-224,-2 0 256,-8 0-128,9 0 32,8 0 1,-8 0-1,-1 0-32,1 0 0,8 0 32,-8 0-96,0 0 96,8 0-64,-9 0 32,9 0 0,0 0 64,-8 0-64,8 0 0,-8 0 0,-1 0 0,9 0 0,-8 0-64,0-10 96,8 10-32,-8 0 32,-1 0 0,2 0 0,-2 0 64,1 0-128,-1-9 64,1 9-96,-1 0 129,1 0-1,-1 0 0,1-10-64,0 10 32,0 0-32,-1 0 96,1 0-32,8 0-64,-9 0 32,2 0 32,-2 0 64,9 0-192,-8 0 96,8 0-64,-9 0 0,1-9 64,8 9-64,0 0 97,-8 0-65,8 0 32,-8 0 32,-1 0 32,9 0-128,-8 0 0,8 0 32,-8 0 0,0 0 32,8-10-96,-9 10 96,9 0-128,-8 0 160,8 0-96,0 0 32,-9 0-32,9 0 0,-7 0 0,7 0 0,-9 0 0,9-10-32,-8 10 32,8 0-32,-9 0 64,9 0-64,0 0-32,-8 0 64,8 0-64,-8 0 64,8 0-32,0 0 32,0 0-32,0 0 64,-8 0-64,8 0 0,0 0 0,-9 0-64,9 0 64,-8 0-32,8 0 96,-8 0-64,8 0 64,-8 0-64,8 0 32,0 0-32,0 0 96,0 0-96,0 0 0,0 0 96,0 0-96,-9 0 32,9 0 0,0 0 32,0 0-96,0 0 64,0 0 0,0 0-97,0 0 129,0 0-96,0 0 128,-8 0-128,8 0 96,0 0-96,0 0 96,0 0-32,-9 10-32,9-10 32,0 0-64,-7 0 128,7 0-128,0 0 64,0 0 0,0 0 32,0 0-64,-9 0 0,9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0-32,9 0-416,-9 0-385,0 0-352,7 0-704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648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238 716 1281,'0'-10'897,"-8"10"-257,8 0 481,0 0-352,0 0-225,0 0-95,0 0-161,0 0 129,0 0 159,0 0 1,0 0-129,0 0 1,0 0-97,0 0 96,0 0 33,0 0-129,0 0-32,0 0-95,0 0 63,0 0-192,0 0 128,0 0-160,0 0 128,0 0-96,0 0 33,0 0-129,0 0 0,-8 0 160,0 0-128,-1 0 32,9 0 32,-7 0-64,-2 0 32,9 0-32,-8 0 128,8 0-64,-9 0-96,9 0 96,-8-10-32,0 10-64,8 0 32,-8 0 1,8 0 63,-9 0 0,9 0-64,-8-10 32,8 10-64,-8 0 64,8 0-96,-8-10 32,0 10-32,-1 0 96,9 0-128,-8-9 64,0 9-96,8 0 160,-8-11-64,-1 11-64,1-9-32,8 9 96,-8-11 64,0 2-128,8 9 64,-8-10-32,-1 0 32,9 0-32,-8 0-33,8 0 65,0 0-224,-8-10 288,8 10-128,0 0 96,0 0-96,-8 0 64,8-10-96,0 10 96,0 0 0,0 0-96,0 1 128,0-11-96,0 9 96,0 11-96,0-9 32,0-2 0,0 2 0,0-1-32,0 0 32,8 0-32,-8 1-128,0-1 224,0 0-64,8 0-32,-8 0 64,0 0 32,8 0-32,1 0-32,-9 0-1,8 0-95,0 0 128,-8 0-64,8 10 128,0-10-160,-8 0 128,9 10-32,-1-10 96,-8 10-128,0 0-32,8 0 64,-8 0-32,0 0 32,8 0 32,1 0 64,-1 0-32,0 0-32,-8 0-32,8 0 33,0 0-1,9 0-32,-9 0 64,0 0-128,-8 0 128,9 0-96,-9 0 64,8 0 0,-8 0 32,0 0-32,0 0-64,0 0 128,0 0-64,0 0 128,0 0-160,0 0 128,0 0-64,0 0-32,0 0-32,0 0 0,0 0-160,0 0 96,0 0 320,0 0-192,0 0 0,0 0-64,0 0 128,0 0-128,0 0 65,0 0-65,0 0 32,0-10-32,0 0-65,0 10 65,0-10-96,0 0-32,0 0-64,0 1 192,0-1-32,9 0-96,-9 0 0,0 0-96,7 0 224,-7 0-161,9 0 161,-1 0-192,0 0 64,0 0 0,-8 0 32,8 10 32,1-10 32,-1 10 64,1 0-128,7-10 128,-8 10 0,0 0 0,0-10 0,9 10-32,-9 0 0,1 0 0,-2 0 96,2 0-96,-1 0 32,0 0-64,1 0 32,-2 0-128,-7 0 192,9 0-96,-9 0 64,8 0 64,-8 0 0,9 0 64,-9 10-64,7-10 0,-7 0-160,9 10 128,-9-10-128,8 0-32,-8 10 288,9-10-192,-9 10 129,8 0-193,-8-10 96,0 10-129,8-10 194,-8 10 63,0-10-64,0 0 0,0 10-32,0-10-32,0 0 0,0 0 0,0 0-64,0 0 64,8 0-128,-8 0 64,0 0-160,0 0-97,0 0 193,0 0 192,0 0-31,0 0-65,0 0 32,8 0-96,-8-10 64,9 0-65,-1 10 1,-8-10-32,8 0 0,0 10-32,9-10 96,-9 0 32,0 10-64,0-10 64,1 10-64,-1-10 64,0 10 64,0 0-64,1-10 32,-1 10-32,0 0 32,0 0-64,0 0 96,1 0-96,-1 0 96,0 0-96,0 0 96,1 0-96,-9 0 64,8 0-32,-8 10 0,8-10 160,-8 10-192,8-10 224,-8 0-192,9 10 32,-9-10-32,8 10 97,-8 0-65,9-10 64,-9 10 0,7 0-96,-7 0 128,9-10-128,-9 10 64,8-10-96,-8 10 96,8-10-32,-8 0-32,0 10 32,9-10 0,-9 10-32,0-10 0,7 10 160,-7-10-256,0 10 352,0-10-160,9 10 1,-9-10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10-160,0 0 32,-8-10-96,9 10 96,-2 0-32,2 0-32,-9 0 64,0 0-128,8 0 128,-8 0-64,0 0 32,0 0 32,0 0 32,9 0-64,-9 0 0,8 0 128,-8 0-128,0 0 96,8 0-96,-8 10 32,8-10 32,-8 0-32,8 10 128,-8-10-128,9 0 32,-9 0-32,7 10 0,-7-10 0,9 0 64,-1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0,8 0 0,-8-10 0,0 9 32,9-9-64,-9 0 32,0 11 0,0-11 0,8 9 0,-8 2 0,8-2 0,-8 2 32,8-2-32,-8 1 0,0 0-32,0 0 64,9 0 0,-9 0-32,0 0 32,0 0-64,0 0 96,0 0-64,0 0 64,0 0-32,0 0-32,0-10 96,0 10-128,0-10 128,0 10-31,0 0 63,-9-10-64,9 10 0,0 0 96,-8-1-160,8 2 64,-8-2-64,0-9 64,8 11-64,-9-2 32,9 1-32,-8-10 32,0 10 0,8-10-32,0 10 32,-8-10-64,8 0 128,-8 0-192,8 0 128,-9 10-32,9-10 0,-8 0 64,8 0-64,-8 10 0,8-10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10-96,-8-10 64,8 0-96,-9 0 128,9 0-96,0 0 64,-7 0-64,7 0 32,-9 10 32,9-10-96,-8 0 64,8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346 289 4324,'0'-10'480,"0"10"257,0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370 279 1377,'0'0'1217,"0"0"-416,0 0-97,0 0-127,0 0-97,0 0-223,0 0 383,-8 0-287,8 0-225,0 0 32,-9 0-128,9 0 128,0 0-96,0 0 128,0 0-160,0 0 0,0 0 0,0 10-128,0-10 0,0 0 64,0 0 64,0 10-192,9-10 96,-9 0 64,8 0 0,0 0-32,-8 0 0,0-10 64,0 10 0,9 0-32,-9-10 64,0 10-32,0-10 32,0 10 705,0-10-353,0 10-63,0 0-1,-9 0-288,9 0 32,0 0 0,-8 0 96,8 0-192,0 0 64,-8 0-64,8 0 0,0 0 0,0 0-32,0 0 32,0 0-96,0 0 32,0 0-64,0 10-128,0-10 32,0 0 31,0 10-31,8-10 96,-8 0 128,8 0-64,1 0 64,-9 0-32,7 0 96,-7-10-96,9 10 96,-9-10 0,0 10 0,8-10 32,-8 10 64,0 0 65,0-10-193,0 10 160,-8-10-352,-1 10 160,9 0-321,-7 0 418,7 0 95,-9 0 96,9 0-160,-8 0-64,8 0 64,0 0-224,0 10 32,0-10-192,0 0-289,0 10 65,0-10-65,0 0-704,0 0-1185</inkml:trace>
  <inkml:trace contextRef="#ctx0" brushRef="#br0" timeOffset="3">633 269 2017,'0'0'897,"-8"0"-384,8 0 672,0 0-384,0 0-257,0 0-95,0 0-97,0 0-224,0 0 0,0 0-96,0 0 288,0 0 97,0 0-1,0 0 1,0 0-129,0 0-32,0 0-128,0 0 161,0 0-129,0 10-32,0 0-160,0-10 32,0 10-64,0-10-96,0 0-129,0 0-191,0 0 320,0 0-32,0 0 512,8 0-416,-8 0 32,0 0 0,9-10 0,-9 10 128,0-10-128,0 0 160,0 10 0,0-10 96,0 10 0,0 0 353,0 0-193,0 0-32,0 0 1,0 0 31,0 0-160,-9 0-64,9 0-32,0 0-96,-8 0 96,8 0-192,0 10 160,-8 0-160,8-10 32,0 10-128,0-10-128,0 10 192,0-10-289,8 0 225,-8 0 128,0 0-64,8 0 0,-8 0 0,9 0 64,-9-10-65,0 10 129,8 0-32,-8-10 64,0 10 97,0-10 31,0 10 128,0-10-64,-8 10-128,8 0 96,-9 0-31,9 0-97,-8 0 64,0 0-96,8 0 64,0 10-96,-8-10 32,8 10-160,0 0-32,0 0-193,0-10-31,0 10-64,0-10-33,8 0 257,0 0-737,-8 0-1826,8 0-1633</inkml:trace>
  <inkml:trace contextRef="#ctx0" brushRef="#br1" timeOffset="4">230 477 2690,'-8'-10'352,"8"10"97,0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0 577,8 0 128,-8 0-128,8 0 0,-8-10-64,0 10 32,0-10 0,0 0 64,0 10-32,0-10 96,0 10-31,0 0 127,0-9 128,-8 9-480,8 0 705,-8 0-481,0 0-192,8 0 576,-9 0-320,9 0-96,0 0 192,-7 0-95,7 0-161,0 0 96,-9 0 0,9 9 0,0-9-128,-8 10 96,8 0-32,0-10-32,0 10 64,0 0-32,0 0 32,0 0-160,8-10 128,-8 10-160,9-10 96,-9 0-192,7 10-97,-7-10-159,9 0 544,-1 0 32,-8 0-32,8-10-128,-8 10-96,8-10 32,-8 0-32,0 0 96,0 0 32,0 10-33,0-10 65,0 10 65,0 0 31,0-10 96,0 10 32,0 0-64,0 0-224,0 0 64,0 0-96,-8 0 96,8 0 128,0 0-64,0 0-96,0 0-96,0 0 0,0 0 32,0 0-128,0 0 192,0 0-97,0 0-63,0 0 160,0 0-96,0 10 32,0-10-128,0 0 0,0 0-129,0 0-127,0 0-257,0 0-32,0 0-256,0 0-384,0 0-224</inkml:trace>
  <inkml:trace contextRef="#ctx0" brushRef="#br1" timeOffset="5">461 497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0,-8 0-64,8-10 0,0 10-64,0-10-128,0 0-129,0 0 65,0 0-160,0 0-289,0 0 353,0 0 256,0 0 128,8 0-192,-8-10 160,0 10 0,0-10 96,0 0-32,0 10 32,0-10 32,0 0 64,0 10-64,0-9 257,-8-2 31,8 11-256,0 0 128,0 0 1,0 0-1,-9 0 0,9 0-128,0 0 33,0 0-97,-7 0-32,7 0-160,-9 11 192,9-11-192,0 9 128,0-9-160,0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658 517 4388,'0'-10'128,"0"0"-128,0 10 320,-8 0 0,8 0 65,0 0 255,0 0 97,-8 0-128,8 0-65,0 0-95,-9 10-257,9 0 0,0 0-160,0-10-32,0 10-96,0 0 96,0-10-320,0 0-129,0 0 129,0 0 288,0 0-321,9 0-31,-9 0 224,8 0 96,-8-10-32,0 0 0,8 0 64,-8 10 224,0-10 32,0 10 545,0 0-417,0-10 609,-8 10-448,8 0-193,0 0-128,-8 0 32,8 0 32,-9 10-63,1 0-1,8-10-192,-8 10 64,8 0-64,0 0-32,0-10 0,0 10-32,0-10-64,0 0-161,0 0 97,8 0 32,-8 0 32,0 0-96,8 0 128,-8 0 64,9 0 32,-9-10 0,0 10-32,0-10 0,8 0 64,-8 10 32,0-10 96,0 10 32,0 0 64,0 0-960,0 0 1184,0 0-256,0 10-256,-8-10-96,8 10-256,0-10-801,0 0-1090,0 10-3969</inkml:trace>
  <inkml:trace contextRef="#ctx0" brushRef="#br0" timeOffset="7">847 457 1377,'0'0'993,"0"0"-705,0 0 737,0 0 0,0 0-96,0 0-160,0 0-65,0 0 129,0 0-353,0 0-223,0 0 319,0 0-287,0 0-193,-7 0-32,7 0 32,0 0-96,0 0 0,0 0-192,0 0-97,0 0-191,0 0 96,0-9 319,7 9 322,-7 0-161,0-11-96,9 2 96,-9 9 160,0-11-32,0 11 33,0 0 255,0 0-128,0 0 65,0 0-161,-9 0 64,9 0-191,-7 0-65,7 11 128,-9-2-224,9 2 96,-8-2-160,8 1 64,0 0-160,0-10 128,0 0-128,0 10-65,0-10-191,0 0 256,0 0-64,8 0 63,-8 0 226,9 0-130,-9-10 130,0 10-130,7-10 130,-7 0-65,0 10 64,0-9-32,0-2 32,0 11 160,0 0-64,0 0 192,-7 0-928,7 0 864,0 0-32,0 0-63,-9 11 31,9-2-192,0 1 0,-8 0-224,8 0 256,0-10-256,0 10-129,0-10-223,0 0 480,0 0-225,8 0 65,-8 0 288,9 0-32,-9-10 0,7 0-96,-7 0 128,0 0 64,0 10 33,0-9-33,0 9 320,0 0 33,0 0-289,0 0-128,-7 0 0,7 0 0,0 0-224,-9 0 96,9 9-289,-8-9-447,8 0-161,0 0-641,0 10-864,0-10-993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656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26 51 1697,'0'0'1698,"0"0"-1154,0 0 449,-8 0 32,8 0-288,0 0-97,0 0 33,0-10-257,0 10 97,0 0 31,0 0 33,0 0-97,0 0-127,0 0-1,0 0-96,0 0 1,0 0-129,0 0 128,0 0-160,0 0 32,0 0-96,0 0-64,0 0 32,0 0-64,0 0 192,0 10-64,0-10-64,8 10 64,1-1-32,-9 1 0,0-1 0,8 1-32,-8 0 33,8-1-1,-8 1-32,8 0 64,-8-10-96,0 9 128,9 1-64,-9-10 0,0 9 32,8 1 0,-8-10 0,0 10-64,8-1 96,-8 0-96,0-9 32,8 10 0,-8 0 64,0-1-64,9-9 0,-9 10 32,0 0-64,8-10 32,-8 9 0,0 1-32,0-1 32,9-9 32,-9 10-64,0 0 32,7-1-64,-7 1 64,0-1-32,9 1 32,-9 0 1,8-10-66,-8 9 66,9 2-66,-9-2 66,8 1-33,-8-1 0,0 1 32,8 0 0,-8-1-32,8 1 0,-8-1 64,9 1-64,-9 0 64,8-10-160,-8 9 128,0 1-32,8-1 64,-8-9-128,0 10 64,0 0 64,8-1-64,-8 1 32,0-10-32,9 9 64,-9 1-64,8-1 32,-8 1-32,0 0 32,0-1 0,9-9-32,-9 10 128,0-1-224,7-9 160,-7 10-64,0-10 32,0 10-32,9-10 0,-9 9 64,0-9-160,0 10 192,0-1-160,8-9 128,-8 10-96,0-10 64,0 0-32,0 0 0,0 10 0,0-1 32,9-9 0,-9 10-32,0-1 32,0 1-32,0-10 32,8 9-64,-8-9 64,0 0-32,0 0 0,0 0 0,0 0-32,0 0 64,0 0-96,0 0 96,0 0-96,0 0 64,0 0-32,0 0 32,0 0-96,0 0 0,0 0 96,0 0 0,0 0 0,0 0-32,0 0 64,0 0-128,0 0 128,0 0-32,8 0 0,-8-9 32,0 9-64,8-10 64,-8 1-32,0-1 32,9 10-64,-9-9 64,0-1-32,8 0 0,-8 10 0,0-9 0,9-1 0,-9 1 0,0-1 32,8 0-64,-8 1 64,0-1-32,9-9 0,-9 9 0,8 1 0,-8 9 64,0-10-64,9 1 32,-9-1-64,0 1 64,7 9-64,-7-10 96,0 0-96,9 1 32,-9-1 0,8 1-32,-8-1 64,8 0-160,0 1 160,1-10-32,-1 9 0,-8 0-32,8 1 64,-8-1-96,9 10 128,-9-9-96,0-2 0,8 11 64,-8-9-64,8-1 64,-8 10-64,8-10 64,-8 1-64,9 9 32,-9-10 0,8 1-32,-8 9 32,8-10-32,-8 0 64,9 10-64,-9-9 64,8-1-64,-8 10 32,9-9 0,-9 9 32,7-10-32,-7 10-32,0-10 96,9 1-96,-9 9 64,8-10-64,1 0 32,-9 1 0,8 0 32,-8-1-64,8 0 32,-8 10 0,8-9-32,-8-1 64,9 1-64,-9 9 96,8-10-128,-8 10 128,0-10-64,8 10 0,-8-9 0,0 9 0,0 0 0,0-10 0,8 10 0,-8 0 0,0-10 32,0 10-32,8-9-32,-8 9 0,0-10 32,0 10 0,9-9-32,-9-1 64,8 0-64,-8 10 32,0-9-64,0 9 128,0 0-96,8-9 32,-8 9 0,0 0 0,0 0-32,0 0-96,0 0 160,0 0-96,0 0 96,0 0-32,0 0 96,0 0-160,0 0 128,0 0-32,0 0-64,0 0 64,0 0-32,0 0 0,0 0-32,0 0 64,0 0-128,0 0 32,0 0 64,0 0 64,0 0 0,0 0-128,0 0 0,0 0-65,0 0 129,0 0-128,0 0 288,0 0 65,-8 0-97,8 9-96,-8-9 0,8 0 0,-9 9 32,1-9 32,0 0-64,0 10-32,0-10 0,-1 0 32,1 0 32,-8 10-64,7-10 32,1 0-64,-1 0 160,2 0-224,-2 0 256,-8 0-128,9 0 32,8 0 1,-8 0-1,-1 0-32,1 0 0,8 0 32,-8 0-96,0 0 96,8 0-64,-9 0 32,9 0 0,0 0 64,-8 0-64,8 0 0,-8 0 0,-1 0 0,9 0 0,-8 0-64,0-10 96,8 10-32,-8 0 32,-1 0 0,2 0 0,-2 0 64,1 0-128,-1-10 64,1 10-96,-1 0 129,1 0-1,-1 0 0,1-9-64,0 9 32,0 0-32,-1 0 96,1 0-32,8 0-64,-9 0 32,2 0 32,-2 0 64,9 0-192,-8 0 96,8 0-64,-9 0 0,1-9 64,8 9-64,0 0 97,-8 0-65,8 0 32,-8 0 32,-1 0 32,9 0-128,-8 0 0,8 0 32,-8 0 0,0 0 32,8-10-96,-9 10 96,9 0-128,-8 0 160,8 0-96,0 0 32,-9 0-32,9 0 0,-7 0 0,7 0 0,-9 0 0,9-10-32,-8 10 32,8 0-32,-9 0 64,9 0-64,0 0-32,-8 0 64,8 0-64,-8 0 64,8 0-32,0 0 32,0 0-32,0 0 64,-8 0-64,8 0 0,0 0 0,-9 0-64,9 0 64,-8 0-32,8 0 96,-8 0-64,8 0 64,-8 0-64,8 0 32,0 0-32,0 0 96,0 0-96,0 0 0,0 0 96,0 0-96,-9 0 32,9 0 0,0 0 32,0 0-96,0 0 64,0 0 0,0 0-97,0 0 129,0 0-96,0 0 128,-8 0-128,8 0 96,0 0-96,0 0 96,0 0-32,-9 10-32,9-10 32,0 0-64,-7 0 128,7 0-128,0 0 64,0 0 0,0 0 32,0 0-64,-9 0 0,9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0-32,9 0-416,-9 0-385,0 0-352,7 0-704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657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0-128,0 0 32,8 0 32,-8 0-64,0 0 32,8 0-32,-9 0 128,9 0-64,-8 0-96,8 0 96,-9-10-32,1 10-64,8 0 32,-8 0 1,8 0 63,-8 0 0,8 0-64,-9-9 32,9 9-64,-8 0 64,8 0-96,-8-11 32,0 11-32,-1 0 96,9 0-128,-8-9 64,0 9-96,8 0 160,-8-10-64,0 10-64,-1-10-32,9 10 96,-8-10 64,0 0-128,8 10 64,-8-10-32,-1 0 32,9 0-32,-8 0-33,8 0 65,0 0-224,-8-10 288,8 10-128,0 0 96,0 0-96,-8 0 64,8-9-96,0 9 96,0 0 0,0 0-96,0 0 128,0-10-96,0 10 96,0 10-96,0-10 32,0 0 0,0 0 0,0-1-32,0 1 32,8 0-32,-8 1-128,0-1 224,0 0-64,8 0-32,-8 0 64,0 1 32,8-2-32,1 2-32,-9-1-1,8 0-95,0 0 128,-8 0-64,8 10 128,1-10-160,-9 0 128,8 10-32,0-10 96,-8 10-128,0 0-32,8 0 64,-8 0-32,0 0 32,8 0 32,1 0 64,-1 0-32,0 0-32,-8 0-32,8 0 33,1 0-1,7 0-32,-8 0 64,1 0-128,-9 0 128,8 0-96,-8 0 64,9 0 0,-9 0 32,0 0-32,0 0-64,0 0 128,0 0-64,0 0 128,0 0-160,0 0 128,0 0-64,0 0-32,0 0-32,0 0 0,0 0-160,0 0 96,0 0 320,0 0-192,0 0 0,0 0-64,0 0 128,0 0-128,0 0 65,0 0-65,0 0 32,0-10-32,0 0-65,0 10 65,0-10-96,0 0-32,0 0-64,0 0 192,0 0-32,8 1-96,-8-2 0,0 2-96,8-1 224,-8 0-161,8 0 161,0 0-192,1 0 64,-2 0 0,-7 0 32,9 10 32,-1-10 32,1 10 64,-1 0-128,8-10 128,-8 10 0,1 0 0,-2-10 0,10 10-32,-8 0 0,-1 0 0,0 0 96,0 0-96,0 0 32,1 0-64,-1 0 32,0 0-128,-8 0 192,8 0-96,-8 0 64,9 0 64,-9 0 0,8 0 64,-8 10-64,8-10 0,-8 0-160,8 10 128,-8-10-128,9 0-32,-9 10 288,8-10-192,-8 10 129,9 0-193,-9-10 96,0 10-129,7-10 194,-7 10 63,0-10-64,0 0 0,0 10-32,0-10-32,0 0 0,0 0 0,0 0-64,0 0 64,9 0-128,-9 0 64,0 0-160,0 0-97,0 0 193,0 0 192,0 0-31,0 0-65,0 0 32,8 0-96,-8-10 64,8 0-65,1 10 1,-9-10-32,7 0 0,2 10-32,8-10 96,-10 0 32,2 10-64,-1-10 64,0 10-64,1-10 64,-2 10 64,2 0-64,-1-10 32,1 10-32,-2 0 32,2 0-64,-1 0 96,0 0-96,1 0 96,-2 0-96,2 0 96,-1 0-96,-8 0 64,9 0-32,-9 10 0,8-10 160,-8 10-192,8-10 224,-8 0-192,8 10 32,-8-10-32,9 10 97,-9 0-65,8-10 64,-8 10 0,8 0-96,-8 0 128,8-10-128,-8 10 64,9-10-96,-9 10 96,8-10-32,-8 0-32,0 10 32,8-10 0,-8 9-32,0-9 0,8 11 160,-8-11-256,0 9 352,0-9-160,8 10 1,-8-10 63,0 10-64,0-10 0,0 10-96,0-10 96,0 10-96,0-10 64,0 0-96,0 0 64,0 10 64,0-10-96,0 0-96,0 0 192,0 0-64,0 0-160,0 0 128,0 0-32,9 0 0,-9 0 32,0 0-32,0 0 32,0 0-64,0 0 128,0 0 32,0 0 64,0 0-160,0 0 64,0 0-32,0 0 0,0 0-32,0 0 32,0 0-32,0 0 0,0 0 64,0 0-128,0 0 128,0 0-160,0 0 96,0 0-64,0 0 64,0 0-32,0 0 0,0 0-32,0 0-32,0 0 64,0 0 64,8 0 64,0 0-192,0-10 224,1 10-160,-1 0 32,-8-10-96,8 10 96,0 0-32,0 0-32,-8 0 64,0 0-128,9 0 128,-9 0-64,0 0 32,0 0 32,0 0 32,8 0-64,-8 0 0,9 0 128,-9 0-128,0 0 96,7 0-96,-7 10 32,9-10 32,-9 0-32,8 10 128,-8-10-128,8 0 32,-8 0-32,8 10 0,-8-10 0,8 0 64,1 10-128,-1-10 96,-8 10-64,9-10 96,-2 10 32,2 0-192,-1 0 64,-8-10 0,9 10 32,-9-10-96,0 10 96,0-10 96,0 10 96,0-10-64,7 9-96,-7-9 64,0 11-64,0-11 33,0 9-1,0 1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96,9 0-96,-9 10 96,0-10-64,0 10 0,8 1 0,-8-11 0,0 10 32,8-10-64,-8 0 32,0 10 0,0-10 0,9 10 0,-9 0 0,7 0 0,-7 0 32,9 0-32,-9 0 0,0 0-32,0 0 64,8 0 0,-8-1-32,0 1 32,0 0-64,0 0 96,0 0-64,0 0 64,0 0-32,0 0-32,0-10 96,0 10-128,0-10 128,0 10-31,0 0 63,-8-10-64,8 10 0,0 0 96,-9 0-160,9 0 64,-7 0-64,-2-10 64,9 10-64,-8-1 32,8 2-32,-8-11 32,-1 9 0,9-9-32,0 10 32,-7-10-64,7 0 128,-9 0-192,9 0 128,-8 10-32,8-10 0,-9 0 64,9 0-64,-7 10 0,7-10 0,-9 0 32,9 0-32,0 0 64,0 0-160,-8 0 128,8 0-64,-9 0 64,9 0-32,0 0 32,0 0 32,-8 0-96,8 0 96,0 0-64,0 0 0,0 0 0,-8 0 32,8 0-96,0 0 96,0 0-32,0 0-32,-8 0 64,8 0-96,0 0 64,-8 0-32,8 0 64,0 0-32,0 0 32,0 0-32,-9 0-32,9 0 64,0 0-64,-7 0 64,7 0-32,0 0 32,0 0 0,-9 0-32,9 0 0,0 0 0,-8 0 0,8 0-64,0 0 128,0 10-96,-9-10 64,9 0-96,-8 0 128,8 0-96,0 0 64,-8 0-64,8 0 32,-8 10 32,8-10-96,-8 0 64,8 0-32,-9 0 64,9 0-64,0 10 64,-8-10-64,8 0 64,-8 0-32,8 0-32,0 0 32,0 0 0,-8 0 0,8 0-32,0 0 32,0 0 32,0 0-32,0 0-32,0 0 32,0 10 0,0-10 0,-9 0-32,9 0 0,0 0 32,0 0-96,0 0 64,0 0-32,0 0-32,0 0 64,0 0-160,0 0 192,0 0-128,0 0 32,0 0-97,0 0-95,0 0-224,0 0-161,0 0-256,0 0-352,0 0-609,0 0-2274</inkml:trace>
  <inkml:trace contextRef="#ctx0" brushRef="#br0" timeOffset="1">347 288 4324,'0'-9'480,"0"9"257,0 0 544,0 0-288,0 0-320,0 0-353,0 0-96,0 0-160,0 0 96,0 0-96,0 0-128,0 0-32,0 0-192,0 0-128,0 0-1,0 0 1,0 0-385,0 0 256,0 0 449,0 0 192,8-10-96,-8 10-96,0-10 64,0 10 64,0 0 64,0 0 97,0 0 223,0 0-96,0 0-63,0 0 31,0 0 0,0 0-160,0 0-32,0 0 129,0 0-129,0 0 64,0 0-192,0 0-32,0 10 0,0-10-97,0 0 1,0 0 128,0 0 0,0 0 0,0 0 32,0 0 0,8 0 64,-8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32,-8 0-128,8 0 128,0 0-96,0 0 128,0 0-160,0 0 0,0 0 0,0 9-128,0-9 0,0 0 64,0 0 64,0 11-192,8-11 96,-8 0 64,8 0 0,1 0-32,-9 0 0,0-11 64,0 11 0,8 0-32,-8-9 64,0 9-32,0-10 32,0 10 705,0-10-353,0 10-63,0 0-1,-8 0-288,8 0 32,0 0 0,-9 0 96,9 0-192,0 0 64,-8 0-64,8 0 0,0 0 0,0 0-32,0 0 32,0 0-96,0 0 32,0 0-64,0 10-128,0-10 32,0 0 31,0 10-31,8-10 96,-8 0 128,9 0-64,-1 0 64,-8 0-32,8 0 96,-8-10-96,8 10 96,-8-10 0,0 10 0,9-10 32,-9 10 64,0 0 65,0-10-193,0 10 160,-9-10-352,1 10 160,8 0-321,-8 0 418,8 0 95,-8 0 96,8 0-160,-9 0-64,9 0 64,0 0-224,0 10 32,0-10-192,0 0-289,0 10 65,0-10-65,0 0-704,0 0-1185</inkml:trace>
  <inkml:trace contextRef="#ctx0" brushRef="#br0" timeOffset="3">635 269 2017,'0'0'897,"-8"0"-384,8 0 672,0 0-384,0 0-257,0 0-95,0 0-97,0 0-224,0 0 0,0 0-96,0 0 288,0 0 97,0 0-1,0 0 1,0 0-129,0 0-32,0 0-128,0 0 161,0 0-129,0 10-32,0-1-160,0-9 32,0 11-64,0-11-96,0 0-129,0 0-191,0 0 320,0 0-32,0 0 512,8 0-416,-8 0 32,0 0 0,8-11 0,-8 11 128,0-9-128,0-1 160,0 10 0,0-10 96,0 10 0,0 0 353,0 0-193,0 0-32,0 0 1,0 0 31,0 0-160,-8 0-64,8 0-32,0 0-96,-8 0 96,8 0-192,0 10 160,-9 0-160,9-10 32,0 9-128,0-9-128,0 11 192,0-11-289,9 0 225,-9 0 128,0 0-64,8 0 0,-8 0 0,8 0 64,-8-11-65,0 11 129,9 0-32,-9-9 64,0 9 97,0-10 31,0 10 128,0-10-64,-9 10-128,9 0 96,-8 0-31,8 0-97,-8 0 64,-1 0-96,9 0 64,0 10-96,-7-10 32,7 10-160,0-1-32,0 2-193,0-11-31,0 9-64,0-9-33,7 0 257,2 0-737,-9 0-1826,8 0-1633</inkml:trace>
  <inkml:trace contextRef="#ctx0" brushRef="#br1" timeOffset="4">232 478 2690,'-9'-10'352,"9"10"97,0 0-65,0 0 193,0 0-161,-8 0 129,8 0-65,0 0 1,0 0 255,0 0-31,0 0-225,0 0-63,0 0-1,0 0-64,0 0-63,0 0-65,0 0 160,0 0-95,0 0-1,0 0-64,0 0-64,0 0-96,0 0-128,0 0 96,0 0-64,0 0 32,0 0-96,0 0 160,0 0-160,0 0 128,0 0-32,-8 10-32,8-10 32,0 10-64,0-10 32,0 0-96,0 0 64,0 10-192,8-10-385,-8 0-64,0 0-95,8 0 255,-8 0 577,9 0 128,-9 0-128,7 0 0,-7-10-64,0 10 32,0-10 0,0 0 64,0 10-32,0-10 96,0 10-31,0 0 127,0-10 128,-7 10-480,7 0 705,-9 0-481,1 0-192,8 0 576,-8 0-320,8 0-96,0 0 192,-8 0-95,8 0-161,0 0 96,-8 0 0,8 10 0,0-10-128,-9 10 96,9 0-32,0-10-32,0 10 64,0 0-32,0-1 32,0 1-160,9-10 128,-9 10-160,8-10 96,-8 0-192,8 10-97,-8-10-159,8 0 544,0 0 32,-8 0-32,9-10-128,-9 10-96,7-10 32,-7 0-32,0 1 96,0-1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463 498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0,-9 0-64,9-10 0,0 9-64,0-9-128,0 0-129,0 0 65,0 0-160,0 0-289,0 0 353,0 0 256,0 0 128,9 0-192,-9-9 160,0 9 0,0-10 96,0 0-32,0 10 32,0-10 32,0 0 64,0 10-64,0-10 257,-9 0 31,9 10-256,0 0 128,0 0 1,0 0-1,-8 0 0,8 0-128,0 0 33,0 0-97,-8 0-32,8 0-160,-8 10 192,8-10-192,0 10 128,0-10-160,0 10 63,0-10-95,0 0 0,0 10 32,0-10-128,0 10 0,0-10-33,0 0 1,0 0-192,8 0 255,-8 0 33,0 0 128,0 0-32,8 0 64,-8 0-32,0-10 0,0 10 96,0-10 0,0 10 64,0-10-96,0 10 192,0 0 0,0 0 33,0 0-65,0 0-128,0 0-32,0 0 0,0 0 32,0 0-128,0 0 128,-8 0-128,8 10 32,0-10-161,0 0-31,0 0-256,0 0-65,0 0-448,0 0-1441,0 0-33</inkml:trace>
  <inkml:trace contextRef="#ctx0" brushRef="#br0" timeOffset="6">659 517 4388,'0'-10'128,"0"1"-128,0 9 320,-7 0 0,7 0 65,0 0 255,0 0 97,-9 0-128,9 0-65,0 0-95,-8 9-257,8 1 0,0 0-160,0-10-32,0 10-96,0 0 96,0-10-320,0 0-129,0 0 129,0 0 288,0 0-321,8 0-31,-8 0 224,9 0 96,-9-10-32,0 0 0,7 0 64,-7 10 224,0-10 32,0 10 545,0 0-417,0-9 609,-7 9-448,7 0-193,0 0-128,-9 0 32,9 0 32,-8 9-63,0 1-1,8-10-192,-9 10 64,9 0-64,0 0-32,0-10 0,0 10-32,0-10-64,0 0-161,0 0 97,9 0 32,-9 0 32,0 0-96,8 0 128,-8 0 64,8 0 32,-8-10 0,0 10-32,0-10 0,9 0 64,-9 10 32,0-10 96,0 10 32,0 0 64,0 0-960,0 0 1184,0 0-256,0 10-256,-9-10-96,9 10-256,0-10-801,0 0-1090,0 10-3969</inkml:trace>
  <inkml:trace contextRef="#ctx0" brushRef="#br0" timeOffset="7">849 458 1377,'0'0'993,"0"0"-705,0 0 737,0 0 0,0 0-96,0 0-160,0 0-65,0 0 129,0 0-353,0 0-223,0 0 319,0 0-287,0 0-193,-8 0-32,8 0 32,0 0-96,0 0 0,0 0-192,0 0-97,0 0-191,0 0 96,0-10 319,8 10 322,-8 0-161,0-10-96,8 0 96,-8 10 160,0-10-32,0 10 33,0 0 255,0 0-128,0 0 65,0 0-161,-8 0 64,8 0-191,-8 0-65,8 10 128,-8 0-224,8 0 96,-8 0-160,8 0 64,0 0-160,0-10 128,0 0-128,0 10-65,0-10-191,0 0 256,0 0-64,8 0 63,-8 0 226,8 0-130,-8-10 130,0 10-130,8-10 130,-8 0-65,0 10 64,0-10-32,0 0 32,0 10 160,0 0-64,0 0 192,-8 0-928,8 0 864,0 0-32,0 0-63,-8 10 31,8 0-192,0 0 0,-8 0-224,8 0 256,0-10-256,0 10-129,0-10-223,0 0 480,0 0-225,8 0 65,-8 0 288,8 0-32,-8-10 0,8 0-96,-8 0 128,0 0 64,0 10 33,0-10-33,0 10 320,0 0 33,0 0-289,0 0-128,-8 0 0,8 0 0,0 0-224,-8 0 96,8 10-289,-8-10-447,8 0-161,0 0-641,0 10-864,0-10-993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20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548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0,8 0 0,-8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10-96,1 0 129,-1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21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0-64,-9-9 32,9 9-64,-8 0 64,8 0-96,-8-11 32,0 11-32,-1 0 96,9 0-128,-8-9 64,0 9-96,8 0 160,-8-10-64,0 10-64,-1-10-32,9 10 96,-8-10 64,0 0-128,8 10 64,-8-10-32,-1 0 32,9 0-32,-8 0-33,8 0 65,0 0-224,-8-10 288,8 10-128,0 0 96,0 0-96,-8 0 64,8-9-96,0 9 96,0 0 0,0 0-96,0 0 128,0-10-96,0 10 96,0 10-96,0-10 32,0 0 0,0 0 0,0-1-32,0 1 32,8 0-32,-8 1-128,0-1 224,0 0-64,8 0-32,-8 0 64,0 1 32,8-2-32,1 2-32,-9-1-1,8 0-95,0 0 128,-8 0-64,8 10 128,1-10-160,-9 0 128,8 10-32,0-10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0 192,0 0-32,9 1-96,-9-2 0,0 2-96,7-1 224,-7 0-161,9 0 161,-1 0-192,1 0 64,-2 0 0,-7 0 32,9 10 32,-1-10 32,0 10 64,1 0-128,7-10 128,-8 10 0,1 0 0,-2-10 0,10 10-32,-9 0 0,1 0 0,-2 0 96,2 0-96,-1 0 32,1 0-64,-1 0 32,0 0-128,-8 0 192,8 0-96,-8 0 64,8 0 64,-8 0 0,9 0 64,-9 10-64,7-10 0,-7 0-160,9 10 128,-9-10-128,9 0-32,-9 10 288,8-10-192,-8 10 129,8 0-193,-8-10 96,0 10-129,8-10 194,-8 10 63,0-10-64,0 0 0,0 10-32,0-10-32,0 0 0,0 0 0,0 0-64,0 0 64,8 0-128,-8 0 64,0 0-160,0 0-97,0 0 193,0 0 192,0 0-31,0 0-65,0 0 32,9 0-96,-9-10 64,8 0-65,1 10 1,-9-10-32,7 0 0,2 10-32,7-10 96,-8 0 32,0 10-64,1-10 64,-1 10-64,1-10 64,-2 10 64,2 0-64,-1-10 32,0 10-32,0 0 32,0 0-64,1 0 96,-1 0-96,1 0 96,-2 0-96,2 0 96,-1 0-96,-8 0 64,8 0-32,-8 10 0,9-10 160,-9 10-192,8-10 224,-8 0-192,8 10 32,-8-10-32,8 10 97,-8 0-65,9-10 64,-9 10 0,7 0-96,-7 0 128,9-10-128,-9 10 64,8-10-96,-8 10 96,9-10-32,-9 0-32,0 10 32,8-10 0,-8 9-32,0-9 0,8 11 160,-8-11-256,0 9 352,0-9-160,8 10 1,-8-10 63,0 10-64,0-10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9-96,-8-9 64,0 11-64,0-11 33,0 9-1,0 1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1 0,-9-11 0,0 10 32,8-10-64,-8 0 32,0 10 0,0-10 0,8 10 0,-8 0 0,8 0 0,-8 0 32,8 0-32,-8 0 0,0 0-32,0 0 64,9 0 0,-9-1-32,0 1 32,0 0-64,0 0 96,0 0-64,0 0 64,0 0-32,0 0-32,0-10 96,0 10-128,0-10 128,0 10-31,0 0 63,-9-10-64,9 10 0,0 0 96,-8 0-160,8 0 64,-8 0-64,0-10 64,8 10-64,-8-1 32,8 2-32,-9-11 32,1 9 0,8-9-32,0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347 288 4324,'0'-9'480,"0"9"257,0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9-128,0-9 0,0 0 64,0 0 64,0 11-192,9-11 96,-9 0 64,8 0 0,1 0-32,-9 0 0,0-11 64,0 11 0,8 0-32,-8-9 64,0 9-32,0-10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635 269 2017,'0'0'897,"-9"0"-384,9 0 672,0 0-384,0 0-257,0 0-95,0 0-97,0 0-224,0 0 0,0 0-96,0 0 288,0 0 97,0 0-1,0 0 1,0 0-129,0 0-32,0 0-128,0 0 161,0 0-129,0 10-32,0-1-160,0-9 32,0 11-64,0-11-96,0 0-129,0 0-191,0 0 320,0 0-32,0 0 512,9 0-416,-9 0 32,0 0 0,8-11 0,-8 11 128,0-9-128,0-1 160,0 10 0,0-10 96,0 10 0,0 0 353,0 0-193,0 0-32,0 0 1,0 0 31,0 0-160,-8 0-64,8 0-32,0 0-96,-9 0 96,9 0-192,0 10 160,-8 0-160,8-10 32,0 9-128,0-9-128,0 11 192,0-11-289,8 0 225,-8 0 128,0 0-64,9 0 0,-9 0 0,8 0 64,-8-11-65,0 11 129,9 0-32,-9-9 64,0 9 97,0-10 31,0 10 128,0-10-64,-9 10-128,9 0 96,-8 0-31,8 0-97,-9 0 64,1 0-96,8 0 64,0 10-96,-8-10 32,8 10-160,0-1-32,0 2-193,0-11-31,0 9-64,0-9-33,8 0 257,0 0-737,-8 0-1826,9 0-1633</inkml:trace>
  <inkml:trace contextRef="#ctx0" brushRef="#br1" timeOffset="4">232 478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0 127,0-10 128,-7 10-480,7 0 705,-9 0-481,1 0-192,8 0 576,-9 0-320,9 0-96,0 0 192,-7 0-95,7 0-161,0 0 96,-9 0 0,9 10 0,0-10-128,-8 10 96,8 0-32,0-10-32,0 10 64,0 0-32,0-1 32,0 1-160,8-10 128,-8 10-160,9-10 96,-9 0-192,7 10-97,-7-10-159,9 0 544,-1 0 32,-8 0-32,9-10-128,-9 10-96,7-10 32,-7 0-32,0 1 96,0-1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462 498 1345,'-16'-20'1217,"16"20"-288,0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0,-9 0-64,9-10 0,0 9-64,0-9-128,0 0-129,0 0 65,0 0-160,0 0-289,0 0 353,0 0 256,0 0 128,9 0-192,-9-9 160,0 9 0,0-10 96,0 0-32,0 10 32,0-10 32,0 0 64,0 10-64,0-10 257,-9 0 31,9 10-256,0 0 128,0 0 1,0 0-1,-9 0 0,9 0-128,0 0 33,0 0-97,-7 0-32,7 0-160,-9 10 192,9-10-192,0 10 128,0-10-160,0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659 517 4388,'0'-10'128,"0"1"-128,0 9 320,-7 0 0,7 0 65,0 0 255,0 0 97,-9 0-128,9 0-65,0 0-95,-8 9-257,8 1 0,0 0-160,0-10-32,0 10-96,0 0 96,0-10-320,0 0-129,0 0 129,0 0 288,0 0-321,8 0-31,-8 0 224,9 0 96,-9-10-32,0 0 0,7 0 64,-7 10 224,0-10 32,0 10 545,0 0-417,0-9 609,-7 9-448,7 0-193,0 0-128,-9 0 32,9 0 32,-8 9-63,-1 1-1,9-10-192,-8 10 64,8 0-64,0 0-32,0-10 0,0 10-32,0-10-64,0 0-161,0 0 97,8 0 32,-8 0 32,0 0-96,9 0 128,-9 0 64,8 0 32,-8-10 0,0 10-32,0-10 0,9 0 64,-9 10 32,0-10 96,0 10 32,0 0 64,0 0-960,0 0 1184,0 0-256,0 10-256,-9-10-96,9 10-256,0-10-801,0 0-1090,0 10-3969</inkml:trace>
  <inkml:trace contextRef="#ctx0" brushRef="#br0" timeOffset="7">849 458 1377,'0'0'993,"0"0"-705,0 0 737,0 0 0,0 0-96,0 0-160,0 0-65,0 0 129,0 0-353,0 0-223,0 0 319,0 0-287,0 0-193,-8 0-32,8 0 32,0 0-96,0 0 0,0 0-192,0 0-97,0 0-191,0 0 96,0-10 319,8 10 322,-8 0-161,0-10-96,8 0 96,-8 10 160,0-10-32,0 10 33,0 0 255,0 0-128,0 0 65,0 0-161,-8 0 64,8 0-191,-8 0-65,8 10 128,-8 0-224,8 0 96,-9 0-160,9 0 64,0 0-160,0-10 128,0 0-128,0 10-65,0-10-191,0 0 256,0 0-64,9 0 63,-9 0 226,8 0-130,-8-10 130,0 10-130,8-10 130,-8 0-65,0 10 64,0-10-32,0 0 32,0 10 160,0 0-64,0 0 192,-8 0-928,8 0 864,0 0-32,0 0-63,-8 10 31,8 0-192,0 0 0,-9 0-224,9 0 256,0-10-256,0 10-129,0-10-223,0 0 480,0 0-225,9 0 65,-9 0 288,8 0-32,-8-10 0,8 0-96,-8 0 128,0 0 64,0 10 33,0-10-33,0 10 320,0 0 33,0 0-289,0 0-128,-8 0 0,8 0 0,0 0-224,-8 0 96,8 10-289,-9-10-447,9 0-161,0 0-641,0 10-864,0-10-993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30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31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0-64,-9-10 32,9 10-64,-8 0 64,8 0-96,-8-10 32,0 10-32,-1 0 96,9 0-128,-8-9 64,0 9-96,8 0 160,-8-11-64,-1 11-64,1-9-32,8 9 96,-8-11 64,0 2-128,8 9 64,-8-10-32,-1 0 32,9 0-32,-8 0-33,8 0 65,0 0-224,-8-10 288,8 10-128,0 0 96,0 0-96,-8 0 64,8-10-96,0 10 96,0 0 0,0 0-96,0 1 128,0-11-96,0 9 96,0 11-96,0-9 32,0-2 0,0 2 0,0-1-32,0 0 32,8 0-32,-8 1-128,0-1 224,0 0-64,8 0-32,-8 0 64,0 0 32,8 0-32,1 0-32,-9 0-1,8 0-95,0 0 128,-8 0-64,8 10 128,0-10-160,-8 0 128,9 10-32,-1-10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1 192,0-1-32,9 0-96,-9 0 0,0 0-96,7 0 224,-7 0-161,9 0 161,-1 0-192,1 0 64,-2 0 0,-7 0 32,9 10 32,-1-10 32,0 10 64,1 0-128,7-10 128,-8 10 0,1 0 0,-2-10 0,10 10-32,-9 0 0,1 0 0,-2 0 96,2 0-96,-1 0 32,1 0-64,-1 0 32,0 0-128,-8 0 192,8 0-96,-8 0 64,8 0 64,-8 0 0,9 0 64,-9 10-64,7-10 0,-7 0-160,9 10 128,-9-10-128,8 0-32,-8 10 288,9-10-192,-9 10 129,8 0-193,-8-10 96,0 10-129,8-10 194,-8 10 63,0-10-64,0 0 0,0 10-32,0-10-32,0 0 0,0 0 0,0 0-64,0 0 64,8 0-128,-8 0 64,0 0-160,0 0-97,0 0 193,0 0 192,0 0-31,0 0-65,0 0 32,9 0-96,-9-10 64,8 0-65,0 10 1,-8-10-32,8 0 0,0 10-32,8-10 96,-8 0 32,0 10-64,1-10 64,-1 10-64,0-10 64,0 10 64,0 0-64,1-10 32,-1 10-32,0 0 32,0 0-64,1 0 96,-1 0-96,0 0 96,0 0-96,0 0 96,1 0-96,-9 0 64,8 0-32,-8 10 0,9-10 160,-9 10-192,8-10 224,-8 0-192,8 10 32,-8-10-32,8 10 97,-8 0-65,9-10 64,-9 10 0,7 0-96,-7 0 128,9-10-128,-9 10 64,8-10-96,-8 10 96,9-10-32,-9 0-32,0 10 32,8-10 0,-8 10-32,0-10 0,8 10 160,-8-10-256,0 10 352,0-10-160,8 10 1,-8-10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347 289 4324,'0'-10'480,"0"10"257,0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10-128,0-10 0,0 0 64,0 0 64,0 10-192,9-10 96,-9 0 64,8 0 0,1 0-32,-9 0 0,0-10 64,0 10 0,8 0-32,-8-10 64,0 10-32,0-10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634 269 2017,'0'0'897,"-9"0"-384,9 0 672,0 0-384,0 0-257,0 0-95,0 0-97,0 0-224,0 0 0,0 0-96,0 0 288,0 0 97,0 0-1,0 0 1,0 0-129,0 0-32,0 0-128,0 0 161,0 0-129,0 10-32,0 0-160,0-10 32,0 10-64,0-10-96,0 0-129,0 0-191,0 0 320,0 0-32,0 0 512,9 0-416,-9 0 32,0 0 0,8-10 0,-8 10 128,0-10-128,0 0 160,0 10 0,0-10 96,0 10 0,0 0 353,0 0-193,0 0-32,0 0 1,0 0 31,0 0-160,-8 0-64,8 0-32,0 0-96,-9 0 96,9 0-192,0 10 160,-8 0-160,8-10 32,0 10-128,0-10-128,0 10 192,0-10-289,8 0 225,-8 0 128,0 0-64,9 0 0,-9 0 0,8 0 64,-8-10-65,0 10 129,8 0-32,-8-10 64,0 10 97,0-10 31,0 10 128,0-10-64,-8 10-128,8 0 96,-8 0-31,8 0-97,-9 0 64,1 0-96,8 0 64,0 10-96,-8-10 32,8 10-160,0 0-32,0 0-193,0-10-31,0 10-64,0-10-33,8 0 257,0 0-737,-8 0-1826,9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0 127,0-9 128,-7 9-480,7 0 705,-9 0-481,1 0-192,8 0 576,-9 0-320,9 0-96,0 0 192,-7 0-95,7 0-161,0 0 96,-9 0 0,9 9 0,0-9-128,-8 10 96,8 0-32,0-10-32,0 10 64,0 0-32,0 0 32,0 0-160,8-10 128,-8 10-160,9-10 96,-9 0-192,7 10-97,-7-10-159,9 0 544,-1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462 497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0,-8 0-64,8-10 0,0 10-64,0-10-128,0 0-129,0 0 65,0 0-160,0 0-289,0 0 353,0 0 256,0 0 128,8 0-192,-8-10 160,0 10 0,0-10 96,0 0-32,0 10 32,0-10 32,0 0 64,0 10-64,0-9 257,-8-2 31,8 11-256,0 0 128,0 0 1,0 0-1,-9 0 0,9 0-128,0 0 33,0 0-97,-7 0-32,7 0-160,-9 11 192,9-11-192,0 9 128,0-9-160,0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658 517 4388,'0'-10'128,"0"0"-128,0 10 320,-8 0 0,8 0 65,0 0 255,0 0 97,-8 0-128,8 0-65,0 0-95,-8 10-257,8 0 0,0 0-160,0-10-32,0 10-96,0 0 96,0-10-320,0 0-129,0 0 129,0 0 288,0 0-321,8 0-31,-8 0 224,8 0 96,-8-10-32,0 0 0,8 0 64,-8 10 224,0-10 32,0 10 545,0 0-417,0-10 609,-8 10-448,8 0-193,0 0-128,-8 0 32,8 0 32,-8 10-63,-1 0-1,9-10-192,-8 10 64,8 0-64,0 0-32,0-10 0,0 10-32,0-10-64,0 0-161,0 0 97,8 0 32,-8 0 32,0 0-96,9 0 128,-9 0 64,8 0 32,-8-10 0,0 10-32,0-10 0,8 0 64,-8 10 32,0-10 96,0 10 32,0 0 64,0 0-960,0 0 1184,0 0-256,0 10-256,-8-10-96,8 10-256,0-10-801,0 0-1090,0 10-3969</inkml:trace>
  <inkml:trace contextRef="#ctx0" brushRef="#br0" timeOffset="7">848 457 1377,'0'0'993,"0"0"-705,0 0 737,0 0 0,0 0-96,0 0-160,0 0-65,0 0 129,0 0-353,0 0-223,0 0 319,0 0-287,0 0-193,-8 0-32,8 0 32,0 0-96,0 0 0,0 0-192,0 0-97,0 0-191,0 0 96,0-9 319,8 9 322,-8 0-161,0-11-96,8 2 96,-8 9 160,0-11-32,0 11 33,0 0 255,0 0-128,0 0 65,0 0-161,-8 0 64,8 0-191,-8 0-65,8 11 128,-8-2-224,8 2 96,-9-2-160,9 1 64,0 0-160,0-10 128,0 0-128,0 10-65,0-10-191,0 0 256,0 0-64,9 0 63,-9 0 226,8 0-130,-8-10 130,0 10-130,8-10 130,-8 0-65,0 10 64,0-9-32,0-2 32,0 11 160,0 0-64,0 0 192,-8 0-928,8 0 864,0 0-32,0 0-63,-8 11 31,8-2-192,0 1 0,-9 0-224,9 0 256,0-10-256,0 10-129,0-10-223,0 0 480,0 0-225,9 0 65,-9 0 288,8 0-32,-8-10 0,8 0-96,-8 0 128,0 0 64,0 10 33,0-9-33,0 9 320,0 0 33,0 0-289,0 0-128,-8 0 0,8 0 0,0 0-224,-8 0 96,8 9-289,-9-9-447,9 0-161,0 0-641,0 10-864,0-10-993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39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40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0-128,0 0 32,8 0 32,-8 0-64,0 0 32,8 0-32,-9 0 128,9 0-64,-8 0-96,8 0 96,-9-10-32,2 10-64,7 0 32,-9 0 1,9 0 63,-8 0 0,8 0-64,-9-10 32,9 10-64,-8 0 64,8 0-96,-8-10 32,0 10-32,-1 0 96,9 0-128,-8-9 64,0 9-96,8 0 160,-8-11-64,0 11-64,-1-9-32,9 9 96,-8-11 64,0 2-128,8 9 64,-8-10-32,-1 0 32,9 0-32,-8 0-33,8 0 65,0 0-224,-8-10 288,8 10-128,0 0 96,0 0-96,-8 0 64,8-10-96,0 10 96,0 0 0,0 0-96,0 1 128,0-11-96,0 9 96,0 11-96,0-9 32,0-2 0,0 2 0,0-1-32,0 0 32,8 0-32,-8 1-128,0-1 224,0 0-64,8 0-32,-8 0 64,0 0 32,8 0-32,1 0-32,-9 0-1,8 0-95,0 0 128,-8 0-64,8 10 128,1-10-160,-9 0 128,8 10-32,0-10 96,-8 10-128,0 0-32,8 0 64,-8 0-32,0 0 32,8 0 32,1 0 64,-1 0-32,0 0-32,-8 0-32,8 0 33,1 0-1,8 0-32,-10 0 64,2 0-128,-9 0 128,8 0-96,-8 0 64,9 0 0,-9 0 32,0 0-32,0 0-64,0 0 128,0 0-64,0 0 128,0 0-160,0 0 128,0 0-64,0 0-32,0 0-32,0 0 0,0 0-160,0 0 96,0 0 320,0 0-192,0 0 0,0 0-64,0 0 128,0 0-128,0 0 65,0 0-65,0 0 32,0-10-32,0 0-65,0 10 65,0-10-96,0 0-32,0 0-64,0 1 192,0-1-32,8 0-96,-8 0 0,0 0-96,8 0 224,-8 0-161,8 0 161,0 0-192,1 0 64,-2 0 0,-7 0 32,9 10 32,-1-10 32,0 10 64,0 0-128,8-10 128,-7 10 0,-1 0 0,0-10 0,8 10-32,-7 0 0,-1 0 0,0 0 96,0 0-96,1 0 32,-1 0-64,0 0 32,0 0-128,-8 0 192,8 0-96,-8 0 64,9 0 64,-9 0 0,8 0 64,-8 10-64,8-10 0,-8 0-160,8 10 128,-8-10-128,9 0-32,-9 10 288,8-10-192,-8 10 129,9 0-193,-9-10 96,0 10-129,7-10 194,-7 10 63,0-10-64,0 0 0,0 10-32,0-10-32,0 0 0,0 0 0,0 0-64,0 0 64,9 0-128,-9 0 64,0 0-160,0 0-97,0 0 193,0 0 192,0 0-31,0 0-65,0 0 32,8 0-96,-8-10 64,9 0-65,-1 10 1,-8-10-32,8 0 0,0 10-32,9-10 96,-10 0 32,2 10-64,-1-10 64,1 10-64,-1-10 64,0 10 64,0 0-64,0-10 32,1 10-32,-2 0 32,2 0-64,-1 0 96,1 0-96,-1 0 96,1 0-96,-1 0 96,1 0-96,-9 0 64,8 0-32,-8 10 0,8-10 160,-8 10-192,8-10 224,-8 0-192,9 10 32,-9-10-32,8 10 97,-8 0-65,8-10 64,-8 10 0,8 0-96,-8 0 128,8-10-128,-8 10 64,9-10-96,-9 10 96,8-10-32,-8 0-32,0 10 32,9-10 0,-9 10-32,0-10 0,7 10 160,-7-10-256,0 10 352,0-10-160,9 10 1,-9-10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64,8 0 64,-1 0-192,2-10 224,-1 10-160,0 0 32,-8-10-96,9 10 96,-2 0-32,2 0-32,-9 0 64,0 0-128,8 0 128,-8 0-64,0 0 32,0 0 32,0 0 32,9 0-64,-9 0 0,8 0 128,-8 0-128,0 0 96,8 0-96,-8 10 32,8-10 32,-8 0-32,8 10 128,-8-10-128,9 0 32,-9 0-32,7 10 0,-7-10 0,9 0 64,-1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10-96,-8-10 64,8 0-96,-9 0 128,9 0-96,0 0 64,-7 0-64,7 0 32,-9 10 32,9-10-96,-8 0 64,8 0-32,-8 0 64,8 0-64,0 10 64,-9-10-64,9 0 64,-7 0-32,7 0-32,0 0 32,0 0 0,-8 0 0,8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346 289 4324,'0'-10'480,"0"10"257,0 0 544,0 0-288,0 0-320,0 0-353,0 0-96,0 0-160,0 0 96,0 0-96,0 0-128,0 0-32,0 0-192,0 0-128,0 0-1,0 0 1,0 0-385,0 0 256,0 0 449,0 0 192,8-10-96,-8 10-96,0-10 64,0 10 64,0 0 64,0 0 97,0 0 223,0 0-96,0 0-63,0 0 31,0 0 0,0 0-160,0 0-32,0 0 129,0 0-129,0 0 64,0 0-192,0 0-32,0 10 0,0-10-97,0 0 1,0 0 128,0 0 0,0 0 0,0 0 32,0 0 0,8 0 64,-8 0-64,0 0-32,9-10 96,-9 10 64,0-10-31,0 10 63,0 0 288,0-10 1,0 10-1,0 0-384,0 0-160,0 0 224,-9 0 192,9 0-224,0 0-96,0 0 97,0 0-258,0 0-63,0 0-288,0 0-609,0 0-705,0 0-608,0 0-1889</inkml:trace>
  <inkml:trace contextRef="#ctx0" brushRef="#br0" timeOffset="2">371 279 1377,'0'0'1217,"0"0"-416,0 0-97,0 0-127,0 0-97,0 0-223,0 0 383,-9 0-287,9 0-225,0 0 32,-8 0-128,8 0 128,0 0-96,0 0 128,0 0-160,0 0 0,0 0 0,0 10-128,0-10 0,0 0 64,0 0 64,0 10-192,8-10 96,-8 0 64,9 0 0,-1 0-32,-8 0 0,0-10 64,0 10 0,8 0-32,-8-10 64,0 10-32,0-10 32,0 10 705,0-10-353,0 10-63,0 0-1,-8 0-288,8 0 32,0 0 0,-8 0 96,8 0-192,0 0 64,-9 0-64,9 0 0,0 0 0,0 0-32,0 0 32,0 0-96,0 0 32,0 0-64,0 10-128,0-10 32,0 0 31,0 10-31,9-10 96,-9 0 128,8 0-64,0 0 64,-8 0-32,8 0 96,-8-10-96,8 10 96,-8-10 0,0 10 0,9-10 32,-9 10 64,0 0 65,0-10-193,0 10 160,-9-10-352,1 10 160,8 0-321,-8 0 418,8 0 95,-8 0 96,8 0-160,-8 0-64,8 0 64,0 0-224,0 10 32,0-10-192,0 0-289,0 10 65,0-10-65,0 0-704,0 0-1185</inkml:trace>
  <inkml:trace contextRef="#ctx0" brushRef="#br0" timeOffset="3">634 269 2017,'0'0'897,"-8"0"-384,8 0 672,0 0-384,0 0-257,0 0-95,0 0-97,0 0-224,0 0 0,0 0-96,0 0 288,0 0 97,0 0-1,0 0 1,0 0-129,0 0-32,0 0-128,0 0 161,0 0-129,0 10-32,0 0-160,0-10 32,0 10-64,0-10-96,0 0-129,0 0-191,0 0 320,0 0-32,0 0 512,8 0-416,-8 0 32,0 0 0,9-10 0,-9 10 128,0-10-128,0 0 160,0 10 0,0-10 96,0 10 0,0 0 353,0 0-193,0 0-32,0 0 1,0 0 31,0 0-160,-9 0-64,9 0-32,0 0-96,-8 0 96,8 0-192,0 10 160,-9 0-160,9-10 32,0 10-128,0-10-128,0 10 192,0-10-289,9 0 225,-9 0 128,0 0-64,8 0 0,-8 0 0,9 0 64,-9-10-65,0 10 129,8 0-32,-8-10 64,0 10 97,0-10 31,0 10 128,0-10-64,-8 10-128,8 0 96,-9 0-31,9 0-97,-8 0 64,-1 0-96,9 0 64,0 10-96,-7-10 32,7 10-160,0 0-32,0 0-193,0-10-31,0 10-64,0-10-33,7 0 257,2 0-737,-9 0-1826,8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0-32,-8 10-32,8-10 32,0 10-64,0-10 32,0 0-96,0 0 64,0 10-192,8-10-385,-8 0-64,0 0-95,8 0 255,-8 0 577,9 0 128,-9 0-128,7 0 0,-7-10-64,0 10 32,0-10 0,0 0 64,0 10-32,0-10 96,0 10-31,0 0 127,0-9 128,-7 9-480,7 0 705,-9 0-481,1 0-192,8 0 576,-8 0-320,8 0-96,0 0 192,-8 0-95,8 0-161,0 0 96,-8 0 0,8 9 0,0-9-128,-9 10 96,9 0-32,0-10-32,0 10 64,0 0-32,0 0 32,0 0-160,9-10 128,-9 10-160,8-10 96,-8 0-192,8 10-97,-8-10-159,8 0 544,0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462 497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0,-9 0-64,9-10 0,0 10-64,0-10-128,0 0-129,0 0 65,0 0-160,0 0-289,0 0 353,0 0 256,0 0 128,9 0-192,-9-10 160,0 10 0,0-10 96,0 0-32,0 10 32,0-10 32,0 0 64,0 10-64,0-9 257,-9-2 31,9 11-256,0 0 128,0 0 1,0 0-1,-8 0 0,8 0-128,0 0 33,0 0-97,-8 0-32,8 0-160,-8 11 192,8-11-192,0 9 128,0-9-160,0 10 63,0-10-95,0 0 0,0 10 32,0-10-128,0 10 0,0-10-33,0 0 1,0 0-192,8 0 255,-8 0 33,0 0 128,0 0-32,8 0 64,-8 0-32,0-10 0,0 10 96,0-10 0,0 10 64,0-10-96,0 10 192,0 0 0,0 0 33,0 0-65,0 0-128,0 0-32,0 0 0,0 0 32,0 0-128,0 0 128,-8 0-128,8 10 32,0-10-161,0 0-31,0 0-256,0 0-65,0 0-448,0 0-1441,0 0-33</inkml:trace>
  <inkml:trace contextRef="#ctx0" brushRef="#br0" timeOffset="6">660 517 4388,'0'-10'128,"0"0"-128,0 10 320,-9 0 0,9 0 65,0 0 255,0 0 97,-8 0-128,8 0-65,0 0-95,-9 10-257,9 0 0,0 0-160,0-10-32,0 10-96,0 0 96,0-10-320,0 0-129,0 0 129,0 0 288,0 0-321,9 0-31,-9 0 224,8 0 96,-8-10-32,0 0 0,9 0 64,-9 10 224,0-10 32,0 10 545,0 0-417,0-10 609,-9 10-448,9 0-193,0 0-128,-8 0 32,8 0 32,-9 10-63,1 0-1,8-10-192,-9 10 64,9 0-64,0 0-32,0-10 0,0 10-32,0-10-64,0 0-161,0 0 97,9 0 32,-9 0 32,0 0-96,8 0 128,-8 0 64,9 0 32,-9-10 0,0 10-32,0-10 0,8 0 64,-8 10 32,0-10 96,0 10 32,0 0 64,0 0-960,0 0 1184,0 0-256,0 10-256,-8-10-96,8 10-256,0-10-801,0 0-1090,0 10-3969</inkml:trace>
  <inkml:trace contextRef="#ctx0" brushRef="#br0" timeOffset="7">848 457 1377,'0'0'993,"0"0"-705,0 0 737,0 0 0,0 0-96,0 0-160,0 0-65,0 0 129,0 0-353,0 0-223,0 0 319,0 0-287,0 0-193,-7 0-32,7 0 32,0 0-96,0 0 0,0 0-192,0 0-97,0 0-191,0 0 96,0-9 319,7 9 322,-7 0-161,0-11-96,9 2 96,-9 9 160,0-11-32,0 11 33,0 0 255,0 0-128,0 0 65,0 0-161,-9 0 64,9 0-191,-7 0-65,7 11 128,-9-2-224,9 2 96,-8-2-160,8 1 64,0 0-160,0-10 128,0 0-128,0 10-65,0-10-191,0 0 256,0 0-64,8 0 63,-8 0 226,9 0-130,-9-10 130,0 10-130,7-10 130,-7 0-65,0 10 64,0-9-32,0-2 32,0 11 160,0 0-64,0 0 192,-7 0-928,7 0 864,0 0-32,0 0-63,-9 11 31,9-2-192,0 1 0,-8 0-224,8 0 256,0-10-256,0 10-129,0-10-223,0 0 480,0 0-225,8 0 65,-8 0 288,9 0-32,-9-10 0,7 0-96,-7 0 128,0 0 64,0 10 33,0-9-33,0 9 320,0 0 33,0 0-289,0 0-128,-7 0 0,7 0 0,0 0-224,-9 0 96,9 9-289,-8-9-447,8 0-161,0 0-641,0 10-864,0-10-993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48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49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0-128,0 0 32,8 0 32,-8 0-64,0 0 32,8 0-32,-9 0 128,9 0-64,-8 0-96,8 0 96,-9-10-32,2 10-64,7 0 32,-9 0 1,9 0 63,-8 0 0,8 0-64,-9-10 32,9 10-64,-8 0 64,8 0-96,-8-10 32,0 10-32,-1 0 96,9 0-128,-8-9 64,0 9-96,8 0 160,-8-11-64,0 11-64,-1-9-32,9 9 96,-8-11 64,0 2-128,8 9 64,-8-10-32,-1 0 32,9 0-32,-8 0-33,8 0 65,0 0-224,-8-10 288,8 10-128,0 0 96,0 0-96,-8 0 64,8-10-96,0 10 96,0 0 0,0 0-96,0 1 128,0-11-96,0 9 96,0 11-96,0-9 32,0-2 0,0 2 0,0-1-32,0 0 32,8 0-32,-8 1-128,0-1 224,0 0-64,8 0-32,-8 0 64,0 0 32,8 0-32,1 0-32,-9 0-1,8 0-95,0 0 128,-8 0-64,8 10 128,1-10-160,-9 0 128,8 10-32,0-10 96,-8 10-128,0 0-32,8 0 64,-8 0-32,0 0 32,8 0 32,1 0 64,-1 0-32,0 0-32,-8 0-32,8 0 33,1 0-1,8 0-32,-10 0 64,2 0-128,-9 0 128,8 0-96,-8 0 64,9 0 0,-9 0 32,0 0-32,0 0-64,0 0 128,0 0-64,0 0 128,0 0-160,0 0 128,0 0-64,0 0-32,0 0-32,0 0 0,0 0-160,0 0 96,0 0 320,0 0-192,0 0 0,0 0-64,0 0 128,0 0-128,0 0 65,0 0-65,0 0 32,0-10-32,0 0-65,0 10 65,0-10-96,0 0-32,0 0-64,0 1 192,0-1-32,8 0-96,-8 0 0,0 0-96,8 0 224,-8 0-161,8 0 161,0 0-192,1 0 64,-2 0 0,-7 0 32,9 10 32,-1-10 32,1 10 64,-1 0-128,8-10 128,-7 10 0,-1 0 0,0-10 0,8 10-32,-7 0 0,-1 0 0,0 0 96,0 0-96,1 0 32,-1 0-64,0 0 32,0 0-128,-8 0 192,8 0-96,-8 0 64,9 0 64,-9 0 0,8 0 64,-8 10-64,8-10 0,-8 0-160,8 10 128,-8-10-128,9 0-32,-9 10 288,8-10-192,-8 10 129,9 0-193,-9-10 96,0 10-129,7-10 194,-7 10 63,0-10-64,0 0 0,0 10-32,0-10-32,0 0 0,0 0 0,0 0-64,0 0 64,9 0-128,-9 0 64,0 0-160,0 0-97,0 0 193,0 0 192,0 0-31,0 0-65,0 0 32,8 0-96,-8-10 64,9 0-65,-2 10 1,-7-10-32,8 0 0,0 10-32,9-10 96,-10 0 32,2 10-64,-1-10 64,1 10-64,0-10 64,-1 10 64,0 0-64,0-10 32,1 10-32,-2 0 32,2 0-64,-1 0 96,1 0-96,-1 0 96,0 0-96,0 0 96,1 0-96,-9 0 64,8 0-32,-8 10 0,8-10 160,-8 10-192,8-10 224,-8 0-192,9 10 32,-9-10-32,8 10 97,-8 0-65,8-10 64,-8 10 0,8 0-96,-8 0 128,8-10-128,-8 10 64,9-10-96,-9 10 96,8-10-32,-8 0-32,0 10 32,9-10 0,-9 10-32,0-10 0,7 10 160,-7-10-256,0 10 352,0-10-160,9 10 1,-9-10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10-160,0 0 32,-8-10-96,9 10 96,-2 0-32,2 0-32,-9 0 64,0 0-128,8 0 128,-8 0-64,0 0 32,0 0 32,0 0 32,9 0-64,-9 0 0,8 0 128,-8 0-128,0 0 96,8 0-96,-8 10 32,8-10 32,-8 0-32,8 10 128,-8-10-128,9 0 32,-9 0-32,7 10 0,-7-10 0,9 0 64,-1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10-96,-8-10 64,8 0-96,-9 0 128,9 0-96,0 0 64,-7 0-64,7 0 32,-9 10 32,9-10-96,-8 0 64,8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347 289 4324,'0'-10'480,"0"10"257,0 0 544,0 0-288,0 0-320,0 0-353,0 0-96,0 0-160,0 0 96,0 0-96,0 0-128,0 0-32,0 0-192,0 0-128,0 0-1,0 0 1,0 0-385,0 0 256,0 0 449,0 0 192,8-10-96,-8 10-96,0-10 64,0 10 64,0 0 64,0 0 97,0 0 223,0 0-96,0 0-63,0 0 31,0 0 0,0 0-160,0 0-32,0 0 129,0 0-129,0 0 64,0 0-192,0 0-32,0 10 0,0-10-97,0 0 1,0 0 128,0 0 0,0 0 0,0 0 32,0 0 0,8 0 64,-8 0-64,0 0-32,9-10 96,-9 10 64,0-10-31,0 10 63,0 0 288,0-10 1,0 10-1,0 0-384,0 0-160,0 0 224,-9 0 192,9 0-224,0 0-96,0 0 97,0 0-258,0 0-63,0 0-288,0 0-609,0 0-705,0 0-608,0 0-1889</inkml:trace>
  <inkml:trace contextRef="#ctx0" brushRef="#br0" timeOffset="2">372 279 1377,'0'0'1217,"0"0"-416,0 0-97,0 0-127,0 0-97,0 0-223,0 0 383,-9 0-287,9 0-225,0 0 32,-8 0-128,8 0 128,0 0-96,0 0 128,0 0-160,0 0 0,0 0 0,0 10-128,0-10 0,0 0 64,0 0 64,0 10-192,8-10 96,-8 0 64,9 0 0,-1 0-32,-8 0 0,0-10 64,0 10 0,8 0-32,-8-10 64,0 10-32,0-10 32,0 10 705,0-10-353,0 10-63,0 0-1,-8 0-288,8 0 32,0 0 0,-8 0 96,8 0-192,0 0 64,-9 0-64,9 0 0,0 0 0,0 0-32,0 0 32,0 0-96,0 0 32,0 0-64,0 10-128,0-10 32,0 0 31,0 10-31,9-10 96,-9 0 128,8 0-64,0 0 64,-8 0-32,8 0 96,-8-10-96,8 10 96,-8-10 0,0 10 0,9-10 32,-9 10 64,0 0 65,0-10-193,0 10 160,-9-10-352,1 10 160,8 0-321,-8 0 418,8 0 95,-8 0 96,8 0-160,-8 0-64,8 0 64,0 0-224,0 10 32,0-10-192,0 0-289,0 10 65,0-10-65,0 0-704,0 0-1185</inkml:trace>
  <inkml:trace contextRef="#ctx0" brushRef="#br0" timeOffset="3">635 269 2017,'0'0'897,"-8"0"-384,8 0 672,0 0-384,0 0-257,0 0-95,0 0-97,0 0-224,0 0 0,0 0-96,0 0 288,0 0 97,0 0-1,0 0 1,0 0-129,0 0-32,0 0-128,0 0 161,0 0-129,0 10-32,0 0-160,0-10 32,0 10-64,0-10-96,0 0-129,0 0-191,0 0 320,0 0-32,0 0 512,8 0-416,-8 0 32,0 0 0,9-10 0,-9 10 128,0-10-128,0 0 160,0 10 0,0-10 96,0 10 0,0 0 353,0 0-193,0 0-32,0 0 1,0 0 31,0 0-160,-9 0-64,9 0-32,0 0-96,-8 0 96,8 0-192,0 10 160,-9 0-160,9-10 32,0 10-128,0-10-128,0 10 192,0-10-289,9 0 225,-9 0 128,0 0-64,8 0 0,-8 0 0,9 0 64,-9-10-65,0 10 129,8 0-32,-8-10 64,0 10 97,0-10 31,0 10 128,0-10-64,-8 10-128,8 0 96,-9 0-31,9 0-97,-8 0 64,-1 0-96,9 0 64,0 10-96,-7-10 32,7 10-160,0 0-32,0 0-193,0-10-31,0 10-64,0-10-33,7 0 257,2 0-737,-9 0-1826,8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0-32,-8 10-32,8-10 32,0 10-64,0-10 32,0 0-96,0 0 64,0 10-192,8-10-385,-8 0-64,0 0-95,8 0 255,-8 0 577,9 0 128,-9 0-128,7 0 0,-7-10-64,0 10 32,0-10 0,0 0 64,0 10-32,0-10 96,0 10-31,0 0 127,0-9 128,-7 9-480,7 0 705,-9 0-481,1 0-192,8 0 576,-8 0-320,8 0-96,0 0 192,-8 0-95,8 0-161,0 0 96,-8 0 0,8 9 0,0-9-128,-9 10 96,9 0-32,0-10-32,0 10 64,0 0-32,0 0 32,0 0-160,9-10 128,-9 10-160,8-10 96,-8 0-192,8 10-97,-8-10-159,8 0 544,0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463 497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0,-9 0-64,9-10 0,0 10-64,0-10-128,0 0-129,0 0 65,0 0-160,0 0-289,0 0 353,0 0 256,0 0 128,9 0-192,-9-10 160,0 10 0,0-10 96,0 0-32,0 10 32,0-10 32,0 0 64,0 10-64,0-9 257,-9-2 31,9 11-256,0 0 128,0 0 1,0 0-1,-8 0 0,8 0-128,0 0 33,0 0-97,-8 0-32,8 0-160,-8 11 192,8-11-192,0 9 128,0-9-160,0 10 63,0-10-95,0 0 0,0 10 32,0-10-128,0 10 0,0-10-33,0 0 1,0 0-192,8 0 255,-8 0 33,0 0 128,0 0-32,8 0 64,-8 0-32,0-10 0,0 10 96,0-10 0,0 10 64,0-10-96,0 10 192,0 0 0,0 0 33,0 0-65,0 0-128,0 0-32,0 0 0,0 0 32,0 0-128,0 0 128,-8 0-128,8 10 32,0-10-161,0 0-31,0 0-256,0 0-65,0 0-448,0 0-1441,0 0-33</inkml:trace>
  <inkml:trace contextRef="#ctx0" brushRef="#br0" timeOffset="6">660 517 4388,'0'-10'128,"0"0"-128,0 10 320,-8 0 0,8 0 65,0 0 255,0 0 97,-8 0-128,8 0-65,0 0-95,-9 10-257,9 0 0,0 0-160,0-10-32,0 10-96,0 0 96,0-10-320,0 0-129,0 0 129,0 0 288,0 0-321,9 0-31,-9 0 224,8 0 96,-8-10-32,0 0 0,8 0 64,-8 10 224,0-10 32,0 10 545,0 0-417,0-10 609,-8 10-448,8 0-193,0 0-128,-8 0 32,8 0 32,-9 10-63,1 0-1,8-10-192,-9 10 64,9 0-64,0 0-32,0-10 0,0 10-32,0-10-64,0 0-161,0 0 97,9 0 32,-9 0 32,0 0-96,8 0 128,-8 0 64,9 0 32,-9-10 0,0 10-32,0-10 0,8 0 64,-8 10 32,0-10 96,0 10 32,0 0 64,0 0-960,0 0 1184,0 0-256,0 10-256,-8-10-96,8 10-256,0-10-801,0 0-1090,0 10-3969</inkml:trace>
  <inkml:trace contextRef="#ctx0" brushRef="#br0" timeOffset="7">849 457 1377,'0'0'993,"0"0"-705,0 0 737,0 0 0,0 0-96,0 0-160,0 0-65,0 0 129,0 0-353,0 0-223,0 0 319,0 0-287,0 0-193,-7 0-32,7 0 32,0 0-96,0 0 0,0 0-192,0 0-97,0 0-191,0 0 96,0-9 319,7 9 322,-7 0-161,0-11-96,9 2 96,-9 9 160,0-11-32,0 11 33,0 0 255,0 0-128,0 0 65,0 0-161,-9 0 64,9 0-191,-7 0-65,7 11 128,-9-2-224,9 2 96,-8-2-160,8 1 64,0 0-160,0-10 128,0 0-128,0 10-65,0-10-191,0 0 256,0 0-64,8 0 63,-8 0 226,9 0-130,-9-10 130,0 10-130,7-10 130,-7 0-65,0 10 64,0-9-32,0-2 32,0 11 160,0 0-64,0 0 192,-7 0-928,7 0 864,0 0-32,0 0-63,-9 11 31,9-2-192,0 1 0,-8 0-224,8 0 256,0-10-256,0 10-129,0-10-223,0 0 480,0 0-225,8 0 65,-8 0 288,9 0-32,-9-10 0,7 0-96,-7 0 128,0 0 64,0 10 33,0-9-33,0 9 320,0 0 33,0 0-289,0 0-128,-7 0 0,7 0 0,0 0-224,-9 0 96,9 9-289,-8-9-447,8 0-161,0 0-641,0 10-864,0-10-993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57"/>
    </inkml:context>
    <inkml:brush xml:id="br0">
      <inkml:brushProperty name="width" value="0.15875" units="cm"/>
      <inkml:brushProperty name="height" value="0.15875" units="cm"/>
      <inkml:brushProperty name="color" value="#BF9D00"/>
      <inkml:brushProperty name="fitToCurve" value="1"/>
    </inkml:brush>
  </inkml:definitions>
  <inkml:trace contextRef="#ctx0" brushRef="#br0">26 53 1697,'0'0'1698,"0"0"-1154,0 0 449,-8 0 32,8 0-288,0 0-97,0 0 33,0-10-257,0 10 97,0 0 31,0 0 33,0 0-97,0 0-127,0 0-1,0 0-96,0 0 1,0 0-129,0 0 128,0 0-160,0 0 32,0 0-96,0 0-64,0 0 32,0 0-64,0 0 192,0 10-64,0-10-64,8 10 64,1 0-32,-9 0 0,0 0 0,8-1-32,-8 2 33,8-1-1,-8-1-32,8 2 64,-8-11-96,0 9 128,9 1-64,-9-10 0,0 11 32,8-2 0,-8-9 0,0 10-64,8-1 96,-8 2-96,0-11 32,8 10 0,-8-1 64,0 2-64,9-11 0,-9 9 32,0 1-64,8-10 32,-8 11 0,0-2-32,0 1 32,9-10 32,-9 10-64,0 0 32,7 0-64,-7 0 64,0 0-32,9-1 32,-9 2 1,8-11-66,-8 9 66,9 2-66,-9 0 66,8-2-33,-8 1 0,0-1 32,8 2 0,-8-1-32,8-1 0,-8 2 64,9-2-64,-9 1 64,8-10-160,-8 11 128,0-1-32,8-1 64,-8-9-128,0 10 64,0 0 64,8 0-64,-8 1 32,0-11-32,9 9 64,-9 0-64,8 2 32,-8-1-32,0-1 32,0 2 0,9-11-32,-9 10 128,0-1-224,7-9 160,-7 10-64,0-10 32,0 10-32,9-10 0,-9 10 64,0-10-160,0 10 192,0 0-160,8-10 128,-8 10-96,0-10 64,0 0-32,0 0 0,0 9 0,0 2 32,9-11 0,-9 10-32,0-1 32,0 2-32,0-11 32,8 9-64,-8-9 64,0 0-32,0 0 0,0 0 0,0 0-32,0 0 64,0 0-96,0 0 96,0 0-96,0 0 64,0 0-32,0 0 32,0 0-96,0 0 0,0 0 96,0 0 0,0 0 0,0 0-32,0 0 64,0 0-128,0 0 128,0 0-32,8 0 0,-8-9 32,0 9-64,8-11 64,-8 2-32,0-1 32,9 10-64,-9-11 64,0 2-32,8-1 0,-8 10 0,0-10 0,8 0 0,-8 0 0,0 0 32,8 0-64,-8 1 64,0-1-32,9-10 0,-9 10 0,8-1 0,-8 11 64,0-9-64,9 0 32,-9-2-64,0 1 64,7 10-64,-7-10 96,0 0-96,9 1 32,-9-1 0,8-1-32,-8 1 64,8 1-160,0-2 160,1-8-32,-1 8 0,-8 2-32,8-1 64,-8 1-96,9 9 128,-9-11-96,0 0 0,8 11 64,-8-9-64,8-2 64,-8 11-64,8-9 64,-8-1-64,9 10 32,-9-10 0,8 0-32,-8 10 32,8-10-32,-8 0 64,9 10-64,-9-10 64,8 1-64,-8 9 32,9-11 0,-9 11 32,7-10-32,-7 10-32,0-9 96,9-2-96,-9 11 64,8-9-64,1-1 32,-9-1 0,8 2 32,-8-1-64,8 1 32,-8 9 0,8-11-32,-8 1 64,9 1-64,-9 9 96,8-11-128,-8 11 128,0-9-64,8 9 0,-8-10 0,0 10 0,0 0 0,0-11 0,8 11 0,-8 0 0,0-9 32,0 9-32,8-10-32,-8 10 0,0-10 32,0 10 0,9-10-32,-9 0 64,8 0-64,-8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0,-9 10 32,1-10 32,0 0-64,0 10-32,0-10 0,-1 0 32,1 0 32,-8 10-64,7-10 32,1 0-64,-1 0 160,2 0-224,-2 0 256,-8 0-128,9 0 32,8 0 1,-8 0-1,-1 0-32,1 0 0,8 0 32,-8 0-96,0 0 96,8 0-64,-9 0 32,9 0 0,0 0 64,-8 0-64,8 0 0,-8 0 0,-1 0 0,9 0 0,-8 0-64,0-10 96,8 10-32,-8 0 32,-1 0 0,2 0 0,-2 0 64,1 0-128,-1-10 64,1 10-96,0 0 129,0 0-1,-1 0 0,1-10-64,0 10 32,0 0-32,-1 0 96,1 0-32,8 0-64,-9 0 32,2 0 32,-2 0 64,9 0-192,-8 0 96,8 0-64,-9 0 0,1-9 64,8 9-64,0 0 97,-8 0-65,8 0 32,-8 0 32,-1 0 32,9 0-128,-8 0 0,8 0 32,-8 0 0,0 0 32,8-11-96,-9 11 96,9 0-128,-8 0 160,8 0-96,0 0 32,-9 0-32,9 0 0,-7 0 0,7 0 0,-9 0 0,9-10-32,-8 10 32,8 0-32,-9 0 64,9 0-64,0 0-32,-8 0 64,8 0-64,-8 0 64,8 0-32,0 0 32,0 0-32,0 0 64,-8 0-64,8 0 0,0 0 0,-9 0-64,9 0 64,-8 0-32,8 0 96,-8 0-64,8 0 64,-8 0-64,8 0 32,0 0-32,0 0 96,0 0-96,0 0 0,0 0 96,0 0-96,-9 0 32,9 0 0,0 0 32,0 0-96,0 0 64,0 0 0,0 0-97,0 0 129,0 0-96,0 0 128,-8 0-128,8 0 96,0 0-96,0 0 96,0 0-32,-9 10-32,9-10 32,0 0-64,-7 0 128,7 0-128,0 0 64,0 0 0,0 0 32,0 0-64,-9 0 0,9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0-32,9 0-416,-9 0-385,0 0-352,7 0-704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58"/>
    </inkml:context>
    <inkml:brush xml:id="br0">
      <inkml:brushProperty name="width" value="0.15875" units="cm"/>
      <inkml:brushProperty name="height" value="0.15875" units="cm"/>
      <inkml:brushProperty name="color" value="#BF9D00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F9D00"/>
      <inkml:brushProperty name="fitToCurve" value="1"/>
    </inkml:brush>
  </inkml:definitions>
  <inkml:trace contextRef="#ctx0" brushRef="#br0">238 740 1281,'0'-10'897,"-8"10"-257,8 0 481,0 0-352,0 0-225,0 0-95,0 0-161,0 0 129,0 0 159,0 0 1,0 0-129,0 0 1,0 0-97,0 0 96,0 0 33,0 0-129,0 0-32,0 0-95,0 0 63,0 0-192,0 0 128,0 0-160,0 0 128,0 0-96,0 0 33,0 0-129,0 0 0,-8 0 160,0 0-128,-1 0 32,9 0 32,-7 0-64,-2 0 32,9 0-32,-8 0 128,8 0-64,-9 0-96,9 0 96,-8-10-32,0 10-64,8 0 32,-8 0 1,8 0 63,-9 0 0,9 0-64,-8-11 32,8 11-64,-8 0 64,8 0-96,-8-10 32,0 10-32,-1 0 96,9 0-128,-8-9 64,0 9-96,8 0 160,-8-12-64,-1 12-64,1-9-32,8 9 96,-8-12 64,0 3-128,8 9 64,-8-10-32,-1-1 32,9 1-32,-8 0-33,8-1 65,0 1-224,-8-11 288,8 11-128,0 0 96,0-1-96,-8 1 64,8-11-96,0 11 96,0-1 0,0 1-96,0 1 128,0-12-96,0 10 96,0 11-96,0-10 32,0-1 0,0 2 0,0-1-32,0 0 32,8 0-32,-8 0-128,0 0 224,0 0-64,8-1-32,-8 1 64,0 0 32,8-1-32,1 1-32,-9 0-1,8-1-95,0 1 128,-8-1-64,8 11 128,0-10-160,-8 0 128,9 10-32,-1-11 96,-8 11-128,0 0-32,8 0 64,-8 0-32,0 0 32,8 0 32,1 0 64,-1 0-32,0 0-32,-8 0-32,8 0 33,0 0-1,9 0-32,-9 0 64,0 0-128,-8 0 128,9 0-96,-9 0 64,8 0 0,-8 0 32,0 0-32,0 0-64,0 0 128,0 0-64,0 0 128,0 0-160,0 0 128,0 0-64,0 0-32,0 0-32,0 0 0,0 0-160,0 0 96,0 0 320,0 0-192,0 0 0,0 0-64,0 0 128,0 0-128,0 0 65,0 0-65,0 0 32,0-10-32,0 0-65,0 10 65,0-11-96,0 1-32,0 0-64,0 0 192,0 0-32,9 0-96,-9-1 0,0 1-96,7 0 224,-7-1-161,9 1 161,-1 0-192,0-1 64,0 1 0,-8-1 32,8 11 32,1-10 32,-1 10 64,2 0-128,6-10 128,-8 10 0,0 0 0,0-11 0,9 11-32,-9 0 0,1 0 0,-2 0 96,2 0-96,-1 0 32,0 0-64,1 0 32,-2 0-128,-7 0 192,9 0-96,-9 0 64,8 0 64,-8 0 0,9 0 64,-9 11-64,7-11 0,-7 0-160,9 10 128,-9-10-128,8 0-32,-8 10 288,9-10-192,-9 11 129,8-1-193,-8-10 96,0 11-129,8-11 194,-8 10 63,0-10-64,0 0 0,0 10-32,0-10-32,0 0 0,0 0 0,0 0-64,0 0 64,8 0-128,-8 0 64,0 0-160,0 0-97,0 0 193,0 0 192,0 0-31,0 0-65,0 0 32,8 0-96,-8-10 64,9 0-65,-1 10 1,-8-11-32,8 1 0,0 10-32,8-11 96,-8 1 32,0 10-64,0-10 64,1 10-64,-1-11 64,0 11 64,0 0-64,1-10 32,-1 10-32,0 0 32,0 0-64,0 0 96,1 0-96,-1 0 96,0 0-96,0 0 96,1 0-96,-9 0 64,8 0-32,-8 10 0,8-10 160,-8 11-192,8-11 224,-8 0-192,9 10 32,-9-10-32,8 10 97,-8 1-65,9-11 64,-9 10 0,7 1-96,-7-1 128,9-10-128,-9 10 64,8-10-96,-8 11 96,8-11-32,-8 0-32,0 10 32,9-10 0,-9 10-32,0-10 0,7 11 160,-7-11-256,0 10 352,0-10-160,9 10 1,-9-10 63,0 10-64,0-10 0,0 10-96,0-10 96,0 10-96,0-10 64,0 0-96,0 0 64,0 11 64,0-11-96,0 0-96,0 0 192,0 0-64,0 0-160,0 0 128,0 0-32,8 0 0,-8 0 32,0 0-32,0 0 32,0 0-64,0 0 128,0 0 32,0 0 64,0 0-160,0 0 64,0 0-32,0 0 0,0 0-32,0 0 32,0 0-32,0 0 0,0 0 64,0 0-128,0 0 128,0 0-160,0 0 96,0 0-64,0 0 64,0 0-32,0 0 0,0 0-32,0 0-32,0 0 64,0 0 64,10 0 64,-3 0-192,2-11 224,-1 11-160,0 0 32,-8-10-96,9 10 96,-2 0-32,2 0-32,-9 0 64,0 0-128,8 0 128,-8 0-64,0 0 32,0 0 32,0 0 32,9 0-64,-9 0 0,8 0 128,-8 0-128,0 0 96,8 0-96,-8 10 32,8-10 32,-8 0-32,8 11 128,-8-11-128,9 0 32,-9 0-32,7 10 0,-7-10 0,9 0 64,-1 10-128,1-10 96,-9 11-64,8-11 96,0 10 32,0 0-192,1 1 64,-9-11 0,8 10 32,-8-10-96,0 11 96,0-11 96,0 10 96,0-10-64,8 10-96,-8-10 64,0 11-64,0-11 33,0 10-1,0 0 0,0-10-64,0 11 64,0-11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10-96,0-10 96,8 0-96,-8 10 96,0-10-64,0 10 0,8 0 0,-8-10 0,0 9 32,9-9-64,-9 0 32,0 11 0,0-11 0,8 10 0,-8 1 0,8-2 0,-8 3 32,8-3-32,-8 1 0,0 1-32,0-1 64,9 1 0,-9-1-32,0 0 32,0 1-64,0-1 96,0 0-64,0 1 64,0-1-32,0 0-32,0-10 96,0 11-128,0-11 128,0 10-31,0 0 63,-9-10-64,9 11 0,0-1 96,-8-1-160,8 3 64,-8-3-64,0-9 64,8 12-64,-9-3 32,9 1-32,-8-10 32,0 11 0,8-11-32,0 10 32,-8-10-64,8 0 128,-8 0-192,8 0 128,-9 10-32,9-10 0,-8 0 64,8 0-64,-8 11 0,8-11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10-96,-8-10 64,8 0-96,-9 0 128,9 0-96,0 0 64,-7 0-64,7 0 32,-9 10 32,9-10-96,-8 0 64,8 0-32,-8 0 64,8 0-64,0 11 64,-9-11-64,9 0 64,-7 0-32,7 0-32,0 0 32,0 0 0,-10 0 0,10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347 299 4324,'0'-10'480,"0"10"257,0 0 544,0 0-288,0 0-320,0 0-353,0 0-96,0 0-160,0 0 96,0 0-96,0 0-128,0 0-32,0 0-192,0 0-128,0 0-1,0 0 1,0 0-385,0 0 256,0 0 449,0 0 192,7-10-96,-7 10-96,0-11 64,0 11 64,0 0 64,0 0 97,0 0 223,0 0-96,0 0-63,0 0 31,0 0 0,0 0-160,0 0-32,0 0 129,0 0-129,0 0 64,0 0-192,0 0-32,0 11 0,0-11-97,0 0 1,0 0 128,0 0 0,0 0 0,0 0 32,0 0 0,9 0 64,-9 0-64,0 0-32,8-11 96,-8 11 64,0-10-31,0 10 63,0 0 288,0-11 1,0 11-1,0 0-384,0 0-160,0 0 224,-8 0 192,8 0-224,0 0-96,0 0 97,0 0-258,0 0-63,0 0-288,0 0-609,0 0-705,0 0-608,0 0-1889</inkml:trace>
  <inkml:trace contextRef="#ctx0" brushRef="#br0" timeOffset="2">371 289 1377,'0'0'1217,"0"0"-416,0 0-97,0 0-127,0 0-97,0 0-223,0 0 383,-8 0-287,8 0-225,0 0 32,-9 0-128,9 0 128,0 0-96,0 0 128,0 0-160,0 0 0,0 0 0,0 10-128,0-10 0,0 0 64,0 0 64,0 11-192,9-11 96,-9 0 64,8 0 0,0 0-32,-8 0 0,0-11 64,0 11 0,9 0-32,-9-10 64,0 10-32,0-10 32,0 10 705,0-11-353,0 11-63,0 0-1,-9 0-288,9 0 32,0 0 0,-8 0 96,8 0-192,0 0 64,-8 0-64,8 0 0,0 0 0,0 0-32,0 0 32,0 0-96,0 0 32,0 0-64,0 11-128,0-11 32,0 0 31,0 10-31,8-10 96,-8 0 128,8 0-64,1 0 64,-9 0-32,7 0 96,-7-10-96,9 10 96,-9-11 0,0 11 0,8-10 32,-8 10 64,0 0 65,0-11-193,0 11 160,-8-10-352,-1 10 160,9 0-321,-7 0 418,7 0 95,-9 0 96,9 0-160,-8 0-64,8 0 64,0 0-224,0 10 32,0-10-192,0 0-289,0 11 65,0-11-65,0 0-704,0 0-1185</inkml:trace>
  <inkml:trace contextRef="#ctx0" brushRef="#br0" timeOffset="3">633 279 2017,'0'0'897,"-8"0"-384,8 0 672,0 0-384,0 0-257,0 0-95,0 0-97,0 0-224,0 0 0,0 0-96,0 0 288,0 0 97,0 0-1,0 0 1,0 0-129,0 0-32,0 0-128,0 0 161,0 0-129,0 10-32,0 0-160,0-10 32,0 11-64,0-11-96,0 0-129,0 0-191,0 0 320,0 0-32,0 0 512,8 0-416,-8 0 32,0 0 0,9-11 0,-9 11 128,0-10-128,0 0 160,0 10 0,0-11 96,0 11 0,0 0 353,0 0-193,0 0-32,0 0 1,0 0 31,0 0-160,-9 0-64,9 0-32,0 0-96,-8 0 96,8 0-192,0 11 160,-8-1-160,8-10 32,0 10-128,0-10-128,0 11 192,0-11-289,8 0 225,-8 0 128,0 0-64,8 0 0,-8 0 0,9 0 64,-9-11-65,0 11 129,8 0-32,-8-10 64,0 10 97,0-10 31,0 10 128,0-11-64,-8 11-128,8 0 96,-9 0-31,9 0-97,-8 0 64,0 0-96,8 0 64,0 11-96,-8-11 32,8 10-160,0 0-32,0 1-193,0-11-31,0 10-64,0-10-33,8 0 257,0 0-737,-8 0-1826,8 0-1633</inkml:trace>
  <inkml:trace contextRef="#ctx0" brushRef="#br1" timeOffset="4">230 493 2690,'-8'-11'352,"8"11"97,0 0-65,0 0 193,0 0-161,-8 0 129,8 0-65,0 0 1,0 0 255,0 0-31,0 0-225,0 0-63,0 0-1,0 0-64,0 0-63,0 0-65,0 0 160,0 0-95,0 0-1,0 0-64,0 0-64,0 0-96,0 0-128,0 0 96,0 0-64,0 0 32,0 0-96,0 0 160,0 0-160,0 0 128,0 0-32,-9 11-32,9-11 32,0 10-64,0-10 32,0 0-96,0 0 64,0 11-192,9-11-385,-9 0-64,0 0-95,8 0 255,-8 0 577,8 0 128,-8 0-128,8 0 0,-8-11-64,0 11 32,0-10 0,0-1 64,0 11-32,0-10 96,0 10-31,0 0 127,0-9 128,-8 9-480,8 0 705,-8 0-481,0 0-192,8 0 576,-9 0-320,9 0-96,0 0 192,-7 0-95,7 0-161,0 0 96,-9 0 0,9 9 0,0-9-128,-8 10 96,8 1-32,0-11-32,0 10 64,0 1-32,0-1 32,0 0-160,8-10 128,-8 11-160,9-11 96,-9 0-192,7 10-97,-7-10-159,9 0 544,-1 0 32,-8 0-32,8-10-128,-8 10-96,8-11 32,-8 1-32,0 0 96,0-1 32,0 11-33,0-10 65,0 10 65,0 0 31,0-11 96,0 11 32,0 0-64,0 0-224,0 0 64,0 0-96,-8 0 96,8 0 128,0 0-64,0 0-96,0 0-96,0 0 0,0 0 32,0 0-128,0 0 192,0 0-97,0 0-63,0 0 160,0 0-96,0 11 32,0-11-128,0 0 0,0 0-129,0 0-127,0 0-257,0 0-32,0 0-256,0 0-384,0 0-224</inkml:trace>
  <inkml:trace contextRef="#ctx0" brushRef="#br1" timeOffset="5">462 514 1345,'-17'-21'1217,"17"21"-288,0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0,-8 1-64,8-11 0,0 10-64,0-10-128,0 0-129,0 0 65,0 0-160,0 0-289,0 0 353,0 0 256,0 0 128,8 0-192,-8-10 160,0 10 0,0-11 96,0 1-32,0 10 32,0-11 32,0 1 64,0 10-64,0-9 257,-8-3 31,8 12-256,0 0 128,0 0 1,0 0-1,-9 0 0,9 0-128,0 0 33,0 0-97,-7 0-32,7 0-160,-9 12 192,9-12-192,0 9 128,0-9-160,0 10 63,0-10-95,0 0 0,0 11 32,0-11-128,0 10 0,0-10-33,0 0 1,0 0-192,9 0 255,-9 0 33,0 0 128,0 0-32,7 0 64,-7 0-32,0-10 0,0 10 96,0-11 0,0 11 64,0-10-96,0 10 192,0 0 0,0 0 33,0 0-65,0 0-128,0 0-32,0 0 0,0 0 32,0 0-128,0 0 128,-7 0-128,7 10 32,0-10-161,0 0-31,0 0-256,0 0-65,0 0-448,0 0-1441,0 0-33</inkml:trace>
  <inkml:trace contextRef="#ctx0" brushRef="#br0" timeOffset="6">658 534 4388,'0'-10'128,"0"0"-128,0 10 320,-8 0 0,8 0 65,0 0 255,0 0 97,-8 0-128,8 0-65,0 0-95,-9 10-257,9 0 0,0 1-160,0-11-32,0 10-96,0 0 96,0-10-320,0 0-129,0 0 129,0 0 288,0 0-321,9 0-31,-9 0 224,8 0 96,-8-10-32,0 0 0,8-1 64,-8 11 224,0-10 32,0 10 545,0 0-417,0-10 609,-8 10-448,8 0-193,0 0-128,-8 0 32,8 0 32,-9 10-63,1 0-1,8-10-192,-8 11 64,8-1-64,0 0-32,0-10 0,0 11-32,0-11-64,0 0-161,0 0 97,8 0 32,-8 0 32,0 0-96,8 0 128,-8 0 64,9 0 32,-9-11 0,0 11-32,0-10 0,8 0 64,-8 10 32,0-11 96,0 11 32,0 0 64,0 0-960,0 0 1184,0 0-256,0 11-256,-8-11-96,8 10-256,0-10-801,0 0-1090,0 10-3969</inkml:trace>
  <inkml:trace contextRef="#ctx0" brushRef="#br0" timeOffset="7">848 472 1377,'0'0'993,"0"0"-705,0 0 737,0 0 0,0 0-96,0 0-160,0 0-65,0 0 129,0 0-353,0 0-223,0 0 319,0 0-287,0 0-193,-7 0-32,7 0 32,0 0-96,0 0 0,0 0-192,0 0-97,0 0-191,0 0 96,0-9 319,7 9 322,-7 0-161,0-12-96,9 3 96,-9 9 160,0-11-32,0 11 33,0 0 255,0 0-128,0 0 65,0 0-161,-9 0 64,9 0-191,-7 0-65,7 11 128,-9-2-224,9 3 96,-8-3-160,8 1 64,0 1-160,0-11 128,0 0-128,0 10-65,0-10-191,0 0 256,0 0-64,8 0 63,-8 0 226,9 0-130,-9-10 130,0 10-130,7-11 130,-7 1-65,0 10 64,0-9-32,0-3 32,0 12 160,0 0-64,0 0 192,-7 0-928,7 0 864,0 0-32,0 0-63,-9 12 31,9-3-192,0 1 0,-8 1-224,8-1 256,0-10-256,0 11-129,0-11-223,0 0 480,0 0-225,8 0 65,-8 0 288,9 0-32,-9-11 0,7 1-96,-7-1 128,0 1 64,0 10 33,0-9-33,0 9 320,0 0 33,0 0-289,0 0-128,-7 0 0,7 0 0,0 0-224,-9 0 96,9 9-289,-8-9-447,8 0-161,0 0-641,0 10-864,0-10-993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66"/>
    </inkml:context>
    <inkml:brush xml:id="br0">
      <inkml:brushProperty name="width" value="0.15875" units="cm"/>
      <inkml:brushProperty name="height" value="0.15875" units="cm"/>
      <inkml:brushProperty name="color" value="#BF9D00"/>
      <inkml:brushProperty name="fitToCurve" value="1"/>
    </inkml:brush>
  </inkml:definitions>
  <inkml:trace contextRef="#ctx0" brushRef="#br0">26 51 1697,'0'0'1698,"0"0"-1154,0 0 449,-8 0 32,8 0-288,0 0-97,0 0 33,0-10-257,0 10 97,0 0 31,0 0 33,0 0-97,0 0-127,0 0-1,0 0-96,0 0 1,0 0-129,0 0 128,0 0-160,0 0 32,0 0-96,0 0-64,0 0 32,0 0-64,0 0 192,0 10-64,0-10-64,8 10 64,1-1-32,-9 1 0,0-1 0,8 1-32,-8 0 33,8-1-1,-8 1-32,8 0 64,-8-10-96,0 9 128,9 1-64,-9-10 0,0 9 32,8 1 0,-8-10 0,0 10-64,8-1 96,-8 0-96,0-9 32,8 10 0,-8 0 64,0-1-64,9-9 0,-9 10 32,0 0-64,8-10 32,-8 9 0,0 1-32,0-1 32,9-9 32,-9 10-64,0 0 32,7-1-64,-7 1 64,0-1-32,9 1 32,-9 0 1,8-10-66,-8 9 66,9 2-66,-9-2 66,8 1-33,-8-1 0,0 1 32,8 0 0,-8-1-32,8 1 0,-8-1 64,9 1-64,-9 0 64,8-10-160,-8 9 128,0 1-32,8-1 64,-8-9-128,0 10 64,0 0 64,8-1-64,-8 1 32,0-10-32,9 9 64,-9 1-64,8-1 32,-8 1-32,0 0 32,0-1 0,9-9-32,-9 10 128,0-1-224,7-9 160,-7 10-64,0-10 32,0 10-32,9-10 0,-9 9 64,0-9-160,0 10 192,0-1-160,8-9 128,-8 10-96,0-10 64,0 0-32,0 0 0,0 10 0,0-1 32,9-9 0,-9 10-32,0-1 32,0 1-32,0-10 32,8 9-64,-8-9 64,0 0-32,0 0 0,0 0 0,0 0-32,0 0 64,0 0-96,0 0 96,0 0-96,0 0 64,0 0-32,0 0 32,0 0-96,0 0 0,0 0 96,0 0 0,0 0 0,0 0-32,0 0 64,0 0-128,0 0 128,0 0-32,8 0 0,-8-9 32,0 9-64,8-10 64,-8 1-32,0-1 32,9 10-64,-9-9 64,0-1-32,8 0 0,-8 10 0,0-9 0,8-1 0,-8 1 0,0-1 32,8 0-64,-8 1 64,0-1-32,9-9 0,-9 9 0,8 1 0,-8 9 64,0-10-64,9 1 32,-9-1-64,0 1 64,7 9-64,-7-10 96,0 0-96,9 1 32,-9-1 0,8 1-32,-8-1 64,8 0-160,0 1 160,1-10-32,-1 9 0,-8 0-32,8 1 64,-8-1-96,9 10 128,-9-9-96,0-2 0,8 11 64,-8-9-64,8-1 64,-8 10-64,8-10 64,-8 1-64,9 9 32,-9-10 0,8 1-32,-8 9 32,8-10-32,-8 0 64,9 10-64,-9-9 64,8-1-64,-8 10 32,9-9 0,-9 9 32,7-10-32,-7 10-32,0-10 96,9 1-96,-9 9 64,8-10-64,1 0 32,-9 1 0,8 0 32,-8-1-64,8 0 32,-8 10 0,8-9-32,-8-1 64,9 1-64,-9 9 96,8-10-128,-8 10 128,0-10-64,8 10 0,-8-9 0,0 9 0,0 0 0,0-10 0,8 10 0,-8 0 0,0-10 32,0 10-32,8-9-32,-8 9 0,0-10 32,0 10 0,9-9-32,-9-1 64,8 0-64,-8 10 32,0-9-64,0 9 128,0 0-96,8-9 32,-8 9 0,0 0 0,0 0-32,0 0-96,0 0 160,0 0-96,0 0 96,0 0-32,0 0 96,0 0-160,0 0 128,0 0-32,0 0-64,0 0 64,0 0-32,0 0 0,0 0-32,0 0 64,0 0-128,0 0 32,0 0 64,0 0 64,0 0 0,0 0-128,0 0 0,0 0-65,0 0 129,0 0-128,0 0 288,0 0 65,-8 0-97,8 9-96,-8-9 0,8 0 0,-9 9 32,1-9 32,0 0-64,0 10-32,0-10 0,-1 0 32,1 0 32,-8 10-64,7-10 32,1 0-64,-1 0 160,2 0-224,-2 0 256,-8 0-128,9 0 32,8 0 1,-8 0-1,-1 0-32,1 0 0,8 0 32,-8 0-96,0 0 96,8 0-64,-9 0 32,9 0 0,0 0 64,-8 0-64,8 0 0,-8 0 0,-1 0 0,9 0 0,-8 0-64,0-10 96,8 10-32,-8 0 32,-1 0 0,2 0 0,-2 0 64,1 0-128,-1-10 64,1 10-96,0 0 129,0 0-1,-1 0 0,1-9-64,0 9 32,0 0-32,-1 0 96,1 0-32,8 0-64,-9 0 32,2 0 32,-2 0 64,9 0-192,-8 0 96,8 0-64,-9 0 0,1-9 64,8 9-64,0 0 97,-8 0-65,8 0 32,-8 0 32,-1 0 32,9 0-128,-8 0 0,8 0 32,-8 0 0,0 0 32,8-10-96,-9 10 96,9 0-128,-8 0 160,8 0-96,0 0 32,-9 0-32,9 0 0,-7 0 0,7 0 0,-9 0 0,9-10-32,-8 10 32,8 0-32,-9 0 64,9 0-64,0 0-32,-8 0 64,8 0-64,-8 0 64,8 0-32,0 0 32,0 0-32,0 0 64,-8 0-64,8 0 0,0 0 0,-9 0-64,9 0 64,-8 0-32,8 0 96,-8 0-64,8 0 64,-8 0-64,8 0 32,0 0-32,0 0 96,0 0-96,0 0 0,0 0 96,0 0-96,-9 0 32,9 0 0,0 0 32,0 0-96,0 0 64,0 0 0,0 0-97,0 0 129,0 0-96,0 0 128,-8 0-128,8 0 96,0 0-96,0 0 96,0 0-32,-9 10-32,9-10 32,0 0-64,-7 0 128,7 0-128,0 0 64,0 0 0,0 0 32,0 0-64,-9 0 0,9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0-32,9 0-416,-9 0-385,0 0-352,7 0-704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549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0-64,-9-9 32,9 9-64,-8 0 64,8 0-96,-8-11 32,0 11-32,-1 0 96,9 0-128,-8-9 64,0 9-96,8 0 160,-8-10-64,0 10-64,-1-10-32,9 10 96,-8-10 64,0 0-128,8 10 64,-8-10-32,-1 0 32,9 0-32,-8 0-33,8 0 65,0 0-224,-8-10 288,8 10-128,0 0 96,0 0-96,-8 0 64,8-9-96,0 9 96,0 0 0,0 0-96,0 0 128,0-10-96,0 10 96,0 10-96,0-10 32,0 0 0,0 0 0,0-1-32,0 1 32,8 0-32,-8 1-128,0-1 224,0 0-64,8 0-32,-8 0 64,0 1 32,8-2-32,1 2-32,-9-1-1,8 0-95,0 0 128,-8 0-64,8 10 128,1-10-160,-9 0 128,8 10-32,0-10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0 192,0 0-32,9 1-96,-9-2 0,0 2-96,7-1 224,-7 0-161,9 0 161,-1 0-192,1 0 64,-2 0 0,-7 0 32,9 10 32,-1-10 32,0 10 64,1 0-128,7-10 128,-8 10 0,1 0 0,-2-10 0,10 10-32,-9 0 0,1 0 0,-2 0 96,2 0-96,-1 0 32,1 0-64,-1 0 32,0 0-128,-8 0 192,8 0-96,-8 0 64,8 0 64,-8 0 0,9 0 64,-9 10-64,7-10 0,-7 0-160,9 10 128,-9-10-128,9 0-32,-9 10 288,8-10-192,-8 10 129,8 0-193,-8-10 96,0 10-129,8-10 194,-8 10 63,0-10-64,0 0 0,0 10-32,0-10-32,0 0 0,0 0 0,0 0-64,0 0 64,8 0-128,-8 0 64,0 0-160,0 0-97,0 0 193,0 0 192,0 0-31,0 0-65,0 0 32,9 0-96,-9-10 64,8 0-65,1 10 1,-9-10-32,7 0 0,2 10-32,7-10 96,-8 0 32,0 10-64,1-10 64,-1 10-64,1-10 64,-2 10 64,2 0-64,-1-10 32,0 10-32,0 0 32,0 0-64,1 0 96,-1 0-96,1 0 96,-2 0-96,2 0 96,-1 0-96,-8 0 64,8 0-32,-8 10 0,9-10 160,-9 10-192,8-10 224,-8 0-192,8 10 32,-8-10-32,8 10 97,-8 0-65,9-10 64,-9 10 0,7 0-96,-7 0 128,9-10-128,-9 10 64,8-10-96,-8 10 96,9-10-32,-9 0-32,0 10 32,8-10 0,-8 9-32,0-9 0,8 11 160,-8-11-256,0 9 352,0-9-160,8 10 1,-8-10 63,0 10-64,0-10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9-96,-8-9 64,0 11-64,0-11 33,0 9-1,0 1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1 0,-9-11 0,0 10 32,8-10-64,-8 0 32,0 10 0,0-10 0,8 10 0,-8 0 0,8 0 0,-8 0 32,8 0-32,-8 0 0,0 0-32,0 0 64,9 0 0,-9-1-32,0 1 32,0 0-64,0 0 96,0 0-64,0 0 64,0 0-32,0 0-32,0-10 96,0 10-128,0-10 128,0 10-31,0 0 63,-9-10-64,9 10 0,0 0 96,-8 0-160,8 0 64,-8 0-64,0-10 64,8 10-64,-8-1 32,8 2-32,-9-11 32,1 9 0,8-9-32,0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347 288 4324,'0'-9'480,"0"9"257,0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9-128,0-9 0,0 0 64,0 0 64,0 11-192,9-11 96,-9 0 64,8 0 0,1 0-32,-9 0 0,0-11 64,0 11 0,8 0-32,-8-9 64,0 9-32,0-10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635 269 2017,'0'0'897,"-9"0"-384,9 0 672,0 0-384,0 0-257,0 0-95,0 0-97,0 0-224,0 0 0,0 0-96,0 0 288,0 0 97,0 0-1,0 0 1,0 0-129,0 0-32,0 0-128,0 0 161,0 0-129,0 10-32,0-1-160,0-9 32,0 11-64,0-11-96,0 0-129,0 0-191,0 0 320,0 0-32,0 0 512,9 0-416,-9 0 32,0 0 0,8-11 0,-8 11 128,0-9-128,0-1 160,0 10 0,0-10 96,0 10 0,0 0 353,0 0-193,0 0-32,0 0 1,0 0 31,0 0-160,-8 0-64,8 0-32,0 0-96,-9 0 96,9 0-192,0 10 160,-8 0-160,8-10 32,0 9-128,0-9-128,0 11 192,0-11-289,8 0 225,-8 0 128,0 0-64,9 0 0,-9 0 0,8 0 64,-8-11-65,0 11 129,9 0-32,-9-9 64,0 9 97,0-10 31,0 10 128,0-10-64,-9 10-128,9 0 96,-8 0-31,8 0-97,-9 0 64,1 0-96,8 0 64,0 10-96,-8-10 32,8 10-160,0-1-32,0 2-193,0-11-31,0 9-64,0-9-33,8 0 257,0 0-737,-8 0-1826,9 0-1633</inkml:trace>
  <inkml:trace contextRef="#ctx0" brushRef="#br1" timeOffset="4">232 478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0 127,0-10 128,-7 10-480,7 0 705,-9 0-481,1 0-192,8 0 576,-9 0-320,9 0-96,0 0 192,-7 0-95,7 0-161,0 0 96,-9 0 0,9 10 0,0-10-128,-8 10 96,8 0-32,0-10-32,0 10 64,0 0-32,0-1 32,0 1-160,8-10 128,-8 10-160,9-10 96,-9 0-192,7 10-97,-7-10-159,9 0 544,-1 0 32,-8 0-32,9-10-128,-9 10-96,7-10 32,-7 0-32,0 1 96,0-1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462 498 1345,'-16'-20'1217,"16"20"-288,0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0,-9 0-64,9-10 0,0 9-64,0-9-128,0 0-129,0 0 65,0 0-160,0 0-289,0 0 353,0 0 256,0 0 128,9 0-192,-9-9 160,0 9 0,0-10 96,0 0-32,0 10 32,0-10 32,0 0 64,0 10-64,0-10 257,-9 0 31,9 10-256,0 0 128,0 0 1,0 0-1,-9 0 0,9 0-128,0 0 33,0 0-97,-7 0-32,7 0-160,-9 10 192,9-10-192,0 10 128,0-10-160,0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659 517 4388,'0'-10'128,"0"1"-128,0 9 320,-7 0 0,7 0 65,0 0 255,0 0 97,-9 0-128,9 0-65,0 0-95,-8 9-257,8 1 0,0 0-160,0-10-32,0 10-96,0 0 96,0-10-320,0 0-129,0 0 129,0 0 288,0 0-321,8 0-31,-8 0 224,9 0 96,-9-10-32,0 0 0,7 0 64,-7 10 224,0-10 32,0 10 545,0 0-417,0-9 609,-7 9-448,7 0-193,0 0-128,-9 0 32,9 0 32,-8 9-63,-1 1-1,9-10-192,-8 10 64,8 0-64,0 0-32,0-10 0,0 10-32,0-10-64,0 0-161,0 0 97,8 0 32,-8 0 32,0 0-96,9 0 128,-9 0 64,8 0 32,-8-10 0,0 10-32,0-10 0,9 0 64,-9 10 32,0-10 96,0 10 32,0 0 64,0 0-960,0 0 1184,0 0-256,0 10-256,-9-10-96,9 10-256,0-10-801,0 0-1090,0 10-3969</inkml:trace>
  <inkml:trace contextRef="#ctx0" brushRef="#br0" timeOffset="7">849 458 1377,'0'0'993,"0"0"-705,0 0 737,0 0 0,0 0-96,0 0-160,0 0-65,0 0 129,0 0-353,0 0-223,0 0 319,0 0-287,0 0-193,-8 0-32,8 0 32,0 0-96,0 0 0,0 0-192,0 0-97,0 0-191,0 0 96,0-10 319,8 10 322,-8 0-161,0-10-96,8 0 96,-8 10 160,0-10-32,0 10 33,0 0 255,0 0-128,0 0 65,0 0-161,-8 0 64,8 0-191,-8 0-65,8 10 128,-8 0-224,8 0 96,-9 0-160,9 0 64,0 0-160,0-10 128,0 0-128,0 10-65,0-10-191,0 0 256,0 0-64,9 0 63,-9 0 226,8 0-130,-8-10 130,0 10-130,8-10 130,-8 0-65,0 10 64,0-10-32,0 0 32,0 10 160,0 0-64,0 0 192,-8 0-928,8 0 864,0 0-32,0 0-63,-8 10 31,8 0-192,0 0 0,-9 0-224,9 0 256,0-10-256,0 10-129,0-10-223,0 0 480,0 0-225,9 0 65,-9 0 288,8 0-32,-8-10 0,8 0-96,-8 0 128,0 0 64,0 10 33,0-10-33,0 10 320,0 0 33,0 0-289,0 0-128,-8 0 0,8 0 0,0 0-224,-8 0 96,8 10-289,-9-10-447,9 0-161,0 0-641,0 10-864,0-10-993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67"/>
    </inkml:context>
    <inkml:brush xml:id="br0">
      <inkml:brushProperty name="width" value="0.15875" units="cm"/>
      <inkml:brushProperty name="height" value="0.15875" units="cm"/>
      <inkml:brushProperty name="color" value="#BF9D00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F9D00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0-128,0 0 32,8 0 32,-8 0-64,0 0 32,8 0-32,-9 0 128,9 0-64,-8 0-96,8 0 96,-9-10-32,1 10-64,8 0 32,-8 0 1,8 0 63,-8 0 0,8 0-64,-9-9 32,9 9-64,-8 0 64,8 0-96,-8-11 32,0 11-32,-1 0 96,9 0-128,-8-9 64,0 9-96,8 0 160,-8-10-64,0 10-64,-1-10-32,9 10 96,-8-10 64,0 0-128,8 10 64,-8-10-32,-1 0 32,9 0-32,-8 0-33,8 0 65,0 0-224,-8-10 288,8 10-128,0 0 96,0 0-96,-8 0 64,8-9-96,0 9 96,0 0 0,0 0-96,0 0 128,0-10-96,0 10 96,0 10-96,0-10 32,0 0 0,0 0 0,0-1-32,0 1 32,8 0-32,-8 1-128,0-1 224,0 0-64,8 0-32,-8 0 64,0 1 32,8-2-32,1 2-32,-9-1-1,8 0-95,0 0 128,-8 0-64,8 10 128,1-10-160,-9 0 128,8 10-32,0-10 96,-8 10-128,0 0-32,8 0 64,-8 0-32,0 0 32,8 0 32,1 0 64,-1 0-32,0 0-32,-8 0-32,8 0 33,1 0-1,7 0-32,-8 0 64,1 0-128,-9 0 128,8 0-96,-8 0 64,9 0 0,-9 0 32,0 0-32,0 0-64,0 0 128,0 0-64,0 0 128,0 0-160,0 0 128,0 0-64,0 0-32,0 0-32,0 0 0,0 0-160,0 0 96,0 0 320,0 0-192,0 0 0,0 0-64,0 0 128,0 0-128,0 0 65,0 0-65,0 0 32,0-10-32,0 0-65,0 10 65,0-10-96,0 0-32,0 0-64,0 0 192,0 0-32,8 1-96,-8-2 0,0 2-96,8-1 224,-8 0-161,8 0 161,0 0-192,1 0 64,-2 0 0,-7 0 32,9 10 32,-1-10 32,1 10 64,-1 0-128,8-10 128,-8 10 0,1 0 0,-2-10 0,10 10-32,-8 0 0,-1 0 0,0 0 96,0 0-96,0 0 32,1 0-64,-1 0 32,0 0-128,-8 0 192,8 0-96,-8 0 64,9 0 64,-9 0 0,8 0 64,-8 10-64,8-10 0,-8 0-160,8 10 128,-8-10-128,9 0-32,-9 10 288,8-10-192,-8 10 129,9 0-193,-9-10 96,0 10-129,7-10 194,-7 10 63,0-10-64,0 0 0,0 10-32,0-10-32,0 0 0,0 0 0,0 0-64,0 0 64,9 0-128,-9 0 64,0 0-160,0 0-97,0 0 193,0 0 192,0 0-31,0 0-65,0 0 32,8 0-96,-8-10 64,8 0-65,1 10 1,-9-10-32,7 0 0,2 10-32,8-10 96,-10 0 32,2 10-64,-1-10 64,0 10-64,1-10 64,-2 10 64,2 0-64,-1-10 32,1 10-32,-2 0 32,2 0-64,-1 0 96,0 0-96,1 0 96,-2 0-96,2 0 96,-1 0-96,-8 0 64,9 0-32,-9 10 0,8-10 160,-8 10-192,8-10 224,-8 0-192,8 10 32,-8-10-32,9 10 97,-9 0-65,8-10 64,-8 10 0,8 0-96,-8 0 128,8-10-128,-8 10 64,9-10-96,-9 10 96,8-10-32,-8 0-32,0 10 32,8-10 0,-8 9-32,0-9 0,8 11 160,-8-11-256,0 9 352,0-9-160,8 10 1,-8-10 63,0 10-64,0-10 0,0 10-96,0-10 96,0 10-96,0-10 64,0 0-96,0 0 64,0 10 64,0-10-96,0 0-96,0 0 192,0 0-64,0 0-160,0 0 128,0 0-32,9 0 0,-9 0 32,0 0-32,0 0 32,0 0-64,0 0 128,0 0 32,0 0 64,0 0-160,0 0 64,0 0-32,0 0 0,0 0-32,0 0 32,0 0-32,0 0 0,0 0 64,0 0-128,0 0 128,0 0-160,0 0 96,0 0-64,0 0 64,0 0-32,0 0 0,0 0-32,0 0-32,0 0 64,0 0 64,8 0 64,0 0-192,0-10 224,1 10-160,-1 0 32,-8-10-96,8 10 96,0 0-32,0 0-32,-8 0 64,0 0-128,9 0 128,-9 0-64,0 0 32,0 0 32,0 0 32,8 0-64,-8 0 0,9 0 128,-9 0-128,0 0 96,7 0-96,-7 10 32,9-10 32,-9 0-32,8 10 128,-8-10-128,8 0 32,-8 0-32,8 10 0,-8-10 0,8 0 64,1 10-128,-1-10 96,-8 10-64,9-10 96,-2 10 32,2 0-192,-1 0 64,-8-10 0,9 10 32,-9-10-96,0 10 96,0-10 96,0 10 96,0-10-64,7 9-96,-7-9 64,0 11-64,0-11 33,0 9-1,0 1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96,9 0-96,-9 10 96,0-10-64,0 10 0,8 1 0,-8-11 0,0 10 32,8-10-64,-8 0 32,0 10 0,0-10 0,9 10 0,-9 0 0,7 0 0,-7 0 32,9 0-32,-9 0 0,0 0-32,0 0 64,8 0 0,-8-1-32,0 1 32,0 0-64,0 0 96,0 0-64,0 0 64,0 0-32,0 0-32,0-10 96,0 10-128,0-10 128,0 10-31,0 0 63,-8-10-64,8 10 0,0 0 96,-9 0-160,9 0 64,-7 0-64,-2-10 64,9 10-64,-8-1 32,8 2-32,-8-11 32,-1 9 0,9-9-32,0 10 32,-7-10-64,7 0 128,-9 0-192,9 0 128,-8 10-32,8-10 0,-9 0 64,9 0-64,-7 10 0,7-10 0,-9 0 32,9 0-32,0 0 64,0 0-160,-8 0 128,8 0-64,-9 0 64,9 0-32,0 0 32,0 0 32,-8 0-96,8 0 96,0 0-64,0 0 0,0 0 0,-8 0 32,8 0-96,0 0 96,0 0-32,0 0-32,-8 0 64,8 0-96,0 0 64,-8 0-32,8 0 64,0 0-32,0 0 32,0 0-32,-9 0-32,9 0 64,0 0-64,-7 0 64,7 0-32,0 0 32,0 0 0,-9 0-32,9 0 0,0 0 0,-8 0 0,8 0-64,0 0 128,0 10-96,-9-10 64,9 0-96,-8 0 128,8 0-96,0 0 64,-8 0-64,8 0 32,-8 10 32,8-10-96,-8 0 64,8 0-32,-9 0 64,9 0-64,0 10 64,-8-10-64,8 0 64,-8 0-32,8 0-32,0 0 32,0 0 0,-8 0 0,8 0-32,0 0 32,0 0 32,0 0-32,0 0-32,0 0 32,0 10 0,0-10 0,-9 0-32,9 0 0,0 0 32,0 0-96,0 0 64,0 0-32,0 0-32,0 0 64,0 0-160,0 0 192,0 0-128,0 0 32,0 0-97,0 0-95,0 0-224,0 0-161,0 0-256,0 0-352,0 0-609,0 0-2274</inkml:trace>
  <inkml:trace contextRef="#ctx0" brushRef="#br0" timeOffset="1">347 288 4324,'0'-9'480,"0"9"257,0 0 544,0 0-288,0 0-320,0 0-353,0 0-96,0 0-160,0 0 96,0 0-96,0 0-128,0 0-32,0 0-192,0 0-128,0 0-1,0 0 1,0 0-385,0 0 256,0 0 449,0 0 192,8-10-96,-8 10-96,0-10 64,0 10 64,0 0 64,0 0 97,0 0 223,0 0-96,0 0-63,0 0 31,0 0 0,0 0-160,0 0-32,0 0 129,0 0-129,0 0 64,0 0-192,0 0-32,0 10 0,0-10-97,0 0 1,0 0 128,0 0 0,0 0 0,0 0 32,0 0 0,8 0 64,-8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32,-8 0-128,8 0 128,0 0-96,0 0 128,0 0-160,0 0 0,0 0 0,0 9-128,0-9 0,0 0 64,0 0 64,0 11-192,8-11 96,-8 0 64,8 0 0,1 0-32,-9 0 0,0-11 64,0 11 0,8 0-32,-8-9 64,0 9-32,0-10 32,0 10 705,0-10-353,0 10-63,0 0-1,-8 0-288,8 0 32,0 0 0,-9 0 96,9 0-192,0 0 64,-8 0-64,8 0 0,0 0 0,0 0-32,0 0 32,0 0-96,0 0 32,0 0-64,0 10-128,0-10 32,0 0 31,0 10-31,8-10 96,-8 0 128,9 0-64,-1 0 64,-8 0-32,8 0 96,-8-10-96,8 10 96,-8-10 0,0 10 0,9-10 32,-9 10 64,0 0 65,0-10-193,0 10 160,-9-10-352,1 10 160,8 0-321,-8 0 418,8 0 95,-8 0 96,8 0-160,-9 0-64,9 0 64,0 0-224,0 10 32,0-10-192,0 0-289,0 10 65,0-10-65,0 0-704,0 0-1185</inkml:trace>
  <inkml:trace contextRef="#ctx0" brushRef="#br0" timeOffset="3">635 269 2017,'0'0'897,"-8"0"-384,8 0 672,0 0-384,0 0-257,0 0-95,0 0-97,0 0-224,0 0 0,0 0-96,0 0 288,0 0 97,0 0-1,0 0 1,0 0-129,0 0-32,0 0-128,0 0 161,0 0-129,0 10-32,0-1-160,0-9 32,0 11-64,0-11-96,0 0-129,0 0-191,0 0 320,0 0-32,0 0 512,8 0-416,-8 0 32,0 0 0,8-11 0,-8 11 128,0-9-128,0-1 160,0 10 0,0-10 96,0 10 0,0 0 353,0 0-193,0 0-32,0 0 1,0 0 31,0 0-160,-8 0-64,8 0-32,0 0-96,-8 0 96,8 0-192,0 10 160,-9 0-160,9-10 32,0 9-128,0-9-128,0 11 192,0-11-289,9 0 225,-9 0 128,0 0-64,8 0 0,-8 0 0,8 0 64,-8-11-65,0 11 129,9 0-32,-9-9 64,0 9 97,0-10 31,0 10 128,0-10-64,-9 10-128,9 0 96,-8 0-31,8 0-97,-8 0 64,-1 0-96,9 0 64,0 10-96,-7-10 32,7 10-160,0-1-32,0 2-193,0-11-31,0 9-64,0-9-33,7 0 257,2 0-737,-9 0-1826,8 0-1633</inkml:trace>
  <inkml:trace contextRef="#ctx0" brushRef="#br1" timeOffset="4">232 478 2690,'-9'-10'352,"9"10"97,0 0-65,0 0 193,0 0-161,-8 0 129,8 0-65,0 0 1,0 0 255,0 0-31,0 0-225,0 0-63,0 0-1,0 0-64,0 0-63,0 0-65,0 0 160,0 0-95,0 0-1,0 0-64,0 0-64,0 0-96,0 0-128,0 0 96,0 0-64,0 0 32,0 0-96,0 0 160,0 0-160,0 0 128,0 0-32,-8 10-32,8-10 32,0 10-64,0-10 32,0 0-96,0 0 64,0 10-192,8-10-385,-8 0-64,0 0-95,8 0 255,-8 0 577,9 0 128,-9 0-128,7 0 0,-7-10-64,0 10 32,0-10 0,0 0 64,0 10-32,0-10 96,0 10-31,0 0 127,0-10 128,-7 10-480,7 0 705,-9 0-481,1 0-192,8 0 576,-8 0-320,8 0-96,0 0 192,-8 0-95,8 0-161,0 0 96,-8 0 0,8 10 0,0-10-128,-9 10 96,9 0-32,0-10-32,0 10 64,0 0-32,0-1 32,0 1-160,9-10 128,-9 10-160,8-10 96,-8 0-192,8 10-97,-8-10-159,8 0 544,0 0 32,-8 0-32,9-10-128,-9 10-96,7-10 32,-7 0-32,0 1 96,0-1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463 498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0,-9 0-64,9-10 0,0 9-64,0-9-128,0 0-129,0 0 65,0 0-160,0 0-289,0 0 353,0 0 256,0 0 128,9 0-192,-9-9 160,0 9 0,0-10 96,0 0-32,0 10 32,0-10 32,0 0 64,0 10-64,0-10 257,-9 0 31,9 10-256,0 0 128,0 0 1,0 0-1,-8 0 0,8 0-128,0 0 33,0 0-97,-8 0-32,8 0-160,-8 10 192,8-10-192,0 10 128,0-10-160,0 10 63,0-10-95,0 0 0,0 10 32,0-10-128,0 10 0,0-10-33,0 0 1,0 0-192,8 0 255,-8 0 33,0 0 128,0 0-32,8 0 64,-8 0-32,0-10 0,0 10 96,0-10 0,0 10 64,0-10-96,0 10 192,0 0 0,0 0 33,0 0-65,0 0-128,0 0-32,0 0 0,0 0 32,0 0-128,0 0 128,-8 0-128,8 10 32,0-10-161,0 0-31,0 0-256,0 0-65,0 0-448,0 0-1441,0 0-33</inkml:trace>
  <inkml:trace contextRef="#ctx0" brushRef="#br0" timeOffset="6">659 517 4388,'0'-10'128,"0"1"-128,0 9 320,-7 0 0,7 0 65,0 0 255,0 0 97,-9 0-128,9 0-65,0 0-95,-8 9-257,8 1 0,0 0-160,0-10-32,0 10-96,0 0 96,0-10-320,0 0-129,0 0 129,0 0 288,0 0-321,8 0-31,-8 0 224,9 0 96,-9-10-32,0 0 0,7 0 64,-7 10 224,0-10 32,0 10 545,0 0-417,0-9 609,-7 9-448,7 0-193,0 0-128,-9 0 32,9 0 32,-8 9-63,0 1-1,8-10-192,-9 10 64,9 0-64,0 0-32,0-10 0,0 10-32,0-10-64,0 0-161,0 0 97,9 0 32,-9 0 32,0 0-96,8 0 128,-8 0 64,8 0 32,-8-10 0,0 10-32,0-10 0,9 0 64,-9 10 32,0-10 96,0 10 32,0 0 64,0 0-960,0 0 1184,0 0-256,0 10-256,-9-10-96,9 10-256,0-10-801,0 0-1090,0 10-3969</inkml:trace>
  <inkml:trace contextRef="#ctx0" brushRef="#br0" timeOffset="7">849 458 1377,'0'0'993,"0"0"-705,0 0 737,0 0 0,0 0-96,0 0-160,0 0-65,0 0 129,0 0-353,0 0-223,0 0 319,0 0-287,0 0-193,-8 0-32,8 0 32,0 0-96,0 0 0,0 0-192,0 0-97,0 0-191,0 0 96,0-10 319,8 10 322,-8 0-161,0-10-96,8 0 96,-8 10 160,0-10-32,0 10 33,0 0 255,0 0-128,0 0 65,0 0-161,-8 0 64,8 0-191,-8 0-65,8 10 128,-8 0-224,8 0 96,-8 0-160,8 0 64,0 0-160,0-10 128,0 0-128,0 10-65,0-10-191,0 0 256,0 0-64,8 0 63,-8 0 226,8 0-130,-8-10 130,0 10-130,8-10 130,-8 0-65,0 10 64,0-10-32,0 0 32,0 10 160,0 0-64,0 0 192,-8 0-928,8 0 864,0 0-32,0 0-63,-8 10 31,8 0-192,0 0 0,-8 0-224,8 0 256,0-10-256,0 10-129,0-10-223,0 0 480,0 0-225,8 0 65,-8 0 288,8 0-32,-8-10 0,8 0-96,-8 0 128,0 0 64,0 10 33,0-10-33,0 10 320,0 0 33,0 0-289,0 0-128,-8 0 0,8 0 0,0 0-224,-8 0 96,8 10-289,-8-10-447,8 0-161,0 0-641,0 10-864,0-10-993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75"/>
    </inkml:context>
    <inkml:brush xml:id="br0">
      <inkml:brushProperty name="width" value="0.15875" units="cm"/>
      <inkml:brushProperty name="height" value="0.15875" units="cm"/>
      <inkml:brushProperty name="color" value="#BF9D00"/>
      <inkml:brushProperty name="fitToCurve" value="1"/>
    </inkml:brush>
  </inkml:definitions>
  <inkml:trace contextRef="#ctx0" brushRef="#br0">420 210 3427,'0'0'416,"0"0"-352,-33 0 224,33-37-31,0 37 127,0 0 193,0 0-65,0 0-31,0 0-161,0 0 96,0 0 1,0 0-193,0-34-64,-31 34-128,31 0-32,0 0 32,0 0 64,-34 0-224,34 0 224,0 0-288,-33 0 416,33 0 64,0 34-191,0 3-97,-31-3 32,31-34-32,0 36-289,0-36 129,0 34-192,31-34-1,-31 37-95,33-37 192,1 0 96,-34 0-33,31 0 226,-31 0-33,33 0 32,-33-37-32,0 3 96,0-2-32,0 2 64,0-3 0,0 3 0,0 34 96,0-37 257,0 37-289,-33 0 256,2-34-191,31 34-129,-34 0 96,34 0 384,-33 0-95,33 0-481,0 0-192,0 0 352,-31 34-64,31 3-64,0-3 0,0 3 0,0-3-128,0 2-32,0-2-64,0-34-96,0 37-225,31-37 193,-31 0-32,33 0 320,-33 0 32,34 0 32,-34 0-64,31 0 64,-31-37-32,33 3 0,-33-2 0,0 2 128,31-3-32,-31 3-32,0 34 97,0-37-1,0 37-96,-31 0 128,31-34-64,-33 34-128,33 0 0,-31 0-128,-3 0 96,34 0 352,-33 0-287,33 0-386,0 34 417,0-34 225,-31 37-289,31-37-64,0 34-32,0 37 96,0-35-161,0-2-31,0 3 32,0-3-160,0 3-513,31-37 225,-31 0 576,33 0-96,-33 0 96,34 0-65,-34 0 98,31-37-33,2 37 0,-33-71 32,31 37 0,-31-2-32,0 2 128,0-3-32,0 3 96,0-3 64,0 3 32,0 34-63,0 0-129,-31-37 352,-2 37-320,33 0-128,-31 0 0,-3 0-96,1 0 96,33 37-128,-31-37 64,31 34-384,-34 3 960,34-3-480,-31 3-32,31-3 32,0 2-96,0-2-64,0 3-96,0-37-321,0 34 129,31-34 32,-31 0 351,34 0 1,-3 0 129,-31 0-1,33 0-160,1-34 64,-3-3-32,-31-33 0,33 36 96,-33-3-64,31 3 0,-31-3 64,0 3 96,0-3 192,0 37 193,-31 0-129,31-34-224,-33 34-32,2 0 97,-3 0-129,1 0 224,2 0-512,-3 34 352,3-34-672,31 37 672,-34-3-545,3-34 898,31 37-449,-33-3-128,33 3 0,-31-3-128,31 2 224,0-2-64,0 3-288,0-3 31,0 3-383,0-37 223,31 0 385,-31 0 0,33 0-32,-33 0 32,31 0 96,-31-37-32,34 3 32,-34-3 0,31 3 33,-31-2-97,0 2 64,0 34 128,0-37 128,0 37-96,0 0-192,0 0 0,-31 0-32,-3 0-32,3 0 64,-2 0-96,33 0-32,-31 0 128,31 0-480,0 0 800,-34 37-160,34-3-96,0 2 1,0-2-162,0-34 65,0 37 0,0-3-96,0-34-64,0 37-64,0-37-64,0 34-225,0-34 321,0 0-64,0 0 192,34 0 64,-34 0-64,31 0 64,-31 0-32,33 0 64,-33-34-64,0-3 32,0 37 32,31-34 0,-31-3 192,0 37 32,0 0-32,0-34 161,-31 34-33,31 0-256,-33 0-160,2 0 352,31 0-159,-34 0-354,34 0 450,0 0 63,-30 34-224,30-34 64,0 37-224,0-3 32,0-34-64,0 37 0,0-37-161,0 34 65,30-34 128,-30 0 224,34 0-128,-34 0-96,31 0 0,2 0-32,-33 0 96,31 0 32,3 0-32,-34-34 32,31-3 32,-31 3-32,0-37 32,34 35 64,-34 2-32,0 34 64,0-37 160,0 37 129,0-34-161,0 34 0,-34 0-384,34 0 352,-31 0-128,31 0-480,-34 34 320,34-34-128,0 37 480,-31-3-256,31 2 32,0-2-160,0 3 32,0-3-96,0 3-289,0-3 161,31-34 96,3 0 96,-34 0 96,31 0 32,3 0-64,-3-34 96,2-3-64,-33 3 0,34-3 64,-34 3 0,31-2-32,-31 2 32,0-3-32,0 3 96,0 34 0,0 0 33,0-37-65,0 37 64,0 0-32,0 0-64,-31 0-32,31 0-64,0 0-384,0 0 223,0 0 161,-34 0 321,34 37-161,0-37-288,0 34 160,0 3-289,34-3 418,-34-34-258,31 36 97,-31-36 64,33 0 32,-2 0 1,-31 0-65,33 0 0,-33 0 0,0 0-65,31 0 162,-31 0-129,34-36 32,-34 36 32,0 0-32,0-34 64,30-3 0,-30 37-64,0-34 128,0 34-32,0-37 96,0 37-32,-30-34 96,30 34 1,0 0-161,-34 0 32,34 0-288,-31 0 224,31 0 32,-33 34-320,33 3-65,-31-3 321,31 37 1,0-35 31,0-2-128,0 37-97,0-71 65,0 37-288,0-3 352,0-34-160,0 0 96,31 0 96,2 0-32,-33 0 0,31 0 32,-31-34-65,34-3 65,-34 3 65,30-3-33,-30 3 0,0-2 0,0 2 0,0-3 32,0 3 224,0 34-192,0-37-32,-30 37 32,30 0-32,-34 0-96,3 0 224,31 0-384,-33 0-32,2 0 288,-2 0-128,33 0 32,0 0 128,0 37 32,0-3-160,0-34-96,0 37 64,0-3-288,0-34 352,33 36 128,-33-36-128,31 34 32,2-34-64,-33 0 32,31 0-32,3 0-32,-4-34 32,-30 34 0,34-36 0,-34 2 0,31 34-32,-31-37-33,34 3 1,-34 34 96,0-37 0,0 37 0,0-34 0,0 34 0,-34 0 32,34 0-64,-31-37-160,-3 37 160,4 0 481,-4 0-930,34 0 353,-31 37 128,31-3-224,-33 3 160,33-3 64,-31 37 32,31-35 0,0-2-128,0 37 96,0-34-64,31-3-225,2 3 257,-33-3-32,31-34 0,3 0 128,-4 0-64,4 0 32,-3 0-32,3-34 32,-34-3 32,31 3-96,3-3 64,-34 3 64,30-3 129,-30-33-65,0 36 64,0-3-96,0 37 64,0-34 33,-30 34 31,30-37-160,-34 37-128,3 0 32,-3 0-256,34 0 480,-31 0-737,31 0 513,0 0-480,-34 37 832,34-3-224,0 3-160,0-3-96,0-34 64,0 36-96,0-2-224,34-34 320,-34 37 128,31-37-160,-31 0 31,34 34 65,-34-34-128,31 0 192,-31 0 65,0 0-97,34 0-32,-34 0 64,30 0 32,-30-34-32,34-3-32,-34 37 0,0-34 64,0-2-64,0 2 64,0 34 32,0-37 32,0 37 97,0 0-97,0 0-32,0 0-320,0 0 160,-34 0-129,34 0-1792,-30 0 3202,-4 0-1505,3 0 544,31 37-224,-34-3 32,34 2-128,0-2 0,0 3-96,0-3 128,0 3-128,34-3-193,-34 3 546,31-3-225,3-34-129,-34 0 65,30 0 64,-30 0 0,34 0-32,-34 0 32,31-34-96,-31 34 64,33-37 32,-33 37-64,0-34 160,0-3-96,0 3 128,0 34-64,0-37 193,-33 3-129,33 34 0,-31-36 32,31 36 0,-34 0-64,34 0 97,0 0-65,-30 0-417,30 0 129,0 0 481,0 36-33,0-36-256,0 34-96,0 3-128,0-3 320,0 3-320,0-37-129,30 34 33,-30-34 32,0 0 352,34 0-96,-34 0 32,0 0-32,31 0 64,-31 0-32,0 0-32,33-34 96,-33-3 64,0 37-64,0-34 0,0 34 32,0-37-31,0 3 159,-33 34-128,2-36 256,-3 36-224,4 0-63,-4-34-65,3 34-161,-3 0 258,3 0-1,-33 0-96,30 0 32,3 0 96,31 0-128,-33 0-32,33 34-64,-31-34 96,31 36 32,0-36-96,0 0 0,0 34 0,0 3-32,0-3-64,0 3 32,0-3 0,0 3 96,31-37-193,-31 34-63,0-34-64,0 37-257,0-37 257,0 0 384,33 0-128,-33 0 96,0-37 0,31 37 96,-31-34-128,0-3 32,0 3 0,0-3 128,0 3 97,0-3 95,0 37-192,0 0 0,-31-34 64,-2 34-192,2 0-64,31 0 225,-33 0-257,2 0 256,-3 0-192,1 34 32,33-34-256,-31 0 192,31 37 32,-34-3-32,34-34-129,0 37 386,-31-3-193,31-34-64,0 37-97,0-37-255,0 34 192,0-34 64,31 0 160,3 0 0,-34 0 0,31 0-96,2 0-32,1 0 96,-34 0-32,31-34 32,2 34 0,-33-37 0,31 3 0,-31-3 128,33 3-128,-33-3 128,0 3 32,0-2 64,0 36 97,0-34-65,-33 34-96,33-37-96,-31 37 32,-2 0 0,2 0-128,-3 0-96,1 0 224,33 0-256,-31 0 224,31 0-64,0 0 224,-34 37-224,34-37-32,0 34 0,0-34-32,0 36-64,0-36 160,0 34-160,0 3-32,34-37 160,-34 34-256,31-34 31,-31 0 225,33 37 0,-33-37 0,0 0-64,34-37 160,-34 37-32,31-34-32,2-3 1,-33 3-33,0-2 32,0-35 128,31 37-96,-31-3 32,0 37 96,0-34 0,-31-3 32,31 37-127,-33 0-162,2 0 65,31 0-416,-34 0 352,34 37 224,-33-3-224,33 3 256,0-3-224,0 3 64,0-3-224,0 2 64,0-2-256,0-34-1,33 37-191,-33-37 223,34 34-319,-3-34-577,-31 0-417,33 0-640,-2 0-641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76"/>
    </inkml:context>
    <inkml:brush xml:id="br0">
      <inkml:brushProperty name="width" value="0.15875" units="cm"/>
      <inkml:brushProperty name="height" value="0.15875" units="cm"/>
      <inkml:brushProperty name="color" value="#C00000"/>
      <inkml:brushProperty name="fitToCurve" value="1"/>
    </inkml:brush>
  </inkml:definitions>
  <inkml:trace contextRef="#ctx0" brushRef="#br0">95 2063 832,'33'-34'1602,"-33"3"-161,0 31-192,0 0-96,0 0-480,0 0-224,0 0 543,0 0-479,-33 0-321,33 0-160,0 0-32,0 0-160,0 0-96,0 31 32,0-31 159,33 34 33,-2-34 32,2 30-64,-2-30 0,3 34-320,-34-34 352,30 0 0,4 0 32,-34 0 32,31-34-32,-31 34 0,0-30 160,33 30 32,-33-34 65,0 34 31,0-31-64,0 31 0,0 0 193,0-33 127,-33 33-160,33 0-127,0 0-129,-31 0-288,31 0-321,-34 0 802,34 0-1282,-30 33 865,30-33 96,0 31 160,0 3 0,0-4-224,0 4-128,30-3 63,-30 2 194,34-2-290,-3-31 33,-31 0-224,33 0 320,-33 0 0,31 0-225,-31 0 545,0 0-31,34-31-1,-34-2-96,0 2 128,0-3 64,0 4 1,0 30-129,0-34-64,0 3 128,-34 31 64,34 0-31,-31 0-1,31 0-96,-33 0-224,2 0-320,31 0 576,-34 0-833,34 0 417,-30 31 256,30 3-64,0-34 288,0 30-256,0 4 96,0-3-160,0 2 0,30-33 96,-30 0-320,34 31 0,-3-31 160,-31 0 31,33 0-191,-2 0 192,3-31-32,-4-2 128,-30 2 64,34-3 64,-34 4-32,0-4-32,0 3 0,0-2 32,0 33 161,0-31-65,0 31-64,-34 0 64,34 0-128,-30 0 321,-4 0-225,34 0-481,-31 0-31,-2 31 640,2 2-384,31-2 160,-34 3-96,34-4-96,0 4 128,0-3-96,0 2 96,0-33 0,34 31-32,-3 2-64,2-33-256,-2 0 256,3 0-129,-4 0 161,-30 0-160,34 0 64,-3-33 128,-31 2 32,33-2 32,-33 2 0,0 31 128,0-34-96,0 4 128,0-4 33,0 34-65,0 0 0,0-31-32,0 31 0,-33 0-128,33 0-128,-31 0 224,-3 0 288,34 0-736,0 0 32,-30 31 192,30 3 224,-34-4-224,34 4 128,0-3-353,0 2 578,0 31-225,34-33 0,-4 3-32,-30-34-97,34 31 1,-3-31-320,-31 0 416,33 0-128,1 0 96,-34-31 96,31-3-32,-31 3 32,33-2 32,-33 2 32,0-2 0,0 2 160,0 31-64,0-34 161,0 34-33,0-30-160,-33 30-32,2 0 257,31 0-321,-34 0-64,34 0 128,0 0-384,-33 0 288,33 0-385,-31 0 33,31 30 320,-34-30 0,34 34-32,0-34 0,0 31-32,0 2-96,0-2 192,0-31-64,34 33-32,-34-33 0,31 0-449,2 0 417,1 0 0,-3 0 32,-31 0 0,33-33 64,-33 2 0,31-2 96,-31 2-128,0-3 32,0 4 96,0 30 96,0 0 64,0-34-31,0 34-65,0 0-64,-31 0 288,-2 0-288,33 0 64,0 0 1,-31 0-129,31 0-64,0 0-449,-34 0 705,34 34-288,0-34-192,0 30 160,0 4 160,0-3-64,34 2-32,-34-2-32,31 2-64,-31-33 32,33 0-225,-33 0-95,31 0 288,2 0-32,-33 0 96,31-33 64,-31 33 32,34-31-32,-34-2 32,0 2 96,0-3 32,0 4-96,0-4 96,0 34 32,0-31 193,0 31-65,-34 0-96,34 0 0,-31 0-288,31 0 385,-33 0 63,33 0-608,0 0 352,0 0-64,-31 31-96,31 3-64,0-4 96,0 35-32,0-32 160,0-2-64,31 2-64,-31-2 32,33-31-32,-33 34-192,31-34 64,-31 0-257,34 0 321,-34 0-224,0 0 416,31 0 32,-31-34-96,0 34-32,0-31 33,0-2-1,0 2 0,0-2 64,0 2 32,0 31 64,0 0 128,-31-34-95,31 34 191,0 0-416,-34 0 32,34 0-96,-31 0-96,-2 0-384,33 0 768,-31 0-833,31 34 385,-33-34-96,33 31 160,0-31 480,0 33-352,0-2-128,0-31-32,0 33-32,0-33-65,0 0-159,0 0-225,0 0 1,33 0 512,-33 0-129,0 0-63,0 0 512,0 0 65,0 0 95,0-33 0,0 33-96,0 0-31,-33-31-1,33 31-96,-31-33 64,-3 33-96,1 0 289,2 0-578,-3 0 514,4 0-193,-4 0-128,3 0 192,-2 33-192,2-33-224,-3 0 288,4 31 96,-35 2-801,65-33 866,-33 31-386,2 3 33,-2-34 160,33 31-96,0-31 128,0 33-736,0-33 992,0 31-416,0-31-32,0 33-96,0-33-33,33 0-31,-2 0-352,2 0 223,-33 0 321,31 0-288,-31 0 608,34 0-128,-34-33-96,0 2 160,0-2 0,0 2-96,0 31 161,0-34 31,0 3-96,0 31 32,0-33 0,0 33 0,-34 0-63,34-31 127,0 31 128,-31 0-320,31 0 32,0 0 161,0 0-225,-33 0 64,33 0-32,0 0-288,0 0-609,0 0 833,0 0 32,0 0 64,33 0-256,-2 0-321,3 0 481,-34 0-160,30 0 192,4 0-160,-3-33 192,-31 33-96,33-31 96,-33-3-64,31 4 64,-31-4 0,0 3-128,0-2 128,0 33-32,34-31 96,-34-3 1,0 4 63,0 30 32,0-34 0,0 34 0,-34-31-128,34 31 33,0 0 31,0 0-32,0 0-96,0 0 0,-31 0-352,31 0 384,0 0-192,0 31-65,0 3 33,0-4 96,0 4 64,0-3-32,0 2-64,31-2 64,-31 3-32,34-34 32,-34 0-256,30 30-289,-30-30 417,34 0 64,-34-30 32,31 30 128,-31-34-32,33-30-32,-33 33-32,0-3 64,0 4 0,0-4 0,0 3 160,0 31 32,0-33 65,0 33-161,-33 0-32,33 0 0,-31 0-64,-3 0 0,34 0 352,-30 0-159,30 0-322,-34 0-543,34 0 992,-31 33-352,31-33 0,0 31 64,0 3-64,0-4 0,-33 4-96,33-3 64,0 2-160,0-2 96,0 3-32,33-4-129,-33-30 129,0 34-96,31-34 0,-31 31-32,0-31-193,0 0-576,0 0 417,34 0 448,-34 0 160,0 0 128,0-31 32,0-3 32,0 4-128,0 30 0,0-34-32,0 3 256,0 31 225,0 0 96,0 0-97,0 0-224,0 0 161,-34 0-417,34 0-385,0 0 289,-31 0 224,31 31-288,0 3 192,0-4-192,0 4 224,0-3-96,0 2 96,0-2 1,31-31-129,-31 33 32,34-33 0,-34 0-257,30 0 257,-30 0-128,34 0 256,-3 0-256,-31-33 256,33 2-224,-33-2 160,0 2-64,34-33 32,-34 30 32,0 34 161,0-31 63,0 31-96,-34 0 32,34-33 0,-33 33 1,2 0-353,31 0 31,-34 0 578,4 33-962,30-33 385,0 31-64,-34 3 288,34-4-288,0 4 32,0-3 0,0 2-192,0-33 63,34 31-95,-34-31 128,0 0-321,30 33-319,-30-33-642,34 0-127,-34 0-1378</inkml:trace>
  <inkml:trace contextRef="#ctx0" brushRef="#br0" timeOffset="1">416 1998 2978,'0'0'673,"0"0"-96,0 0 319,0 0 129,0 0 0,0 0-128,0 0-128,0 0 32,0 0-353,0 0-64,-31 0-95,31 0-257,0 0 64,-33-33-192,33 33 0,-31 0 96,31 0 0,-34 0 32,34 0 0,0 0-257,-30 0 225,30 0-160,-34 0-192,34 0 352,0 0 32,0 33-96,0-33-96,0 31-32,0 3-33,0-34-287,0 30 64,34-30-65,-34 34-288,30-34-96,-30 0 161,34 0-97,-34 0 96,31 0 385,-31-34 352,33 4 32,-33-4 0,0 3-32,0-2 192,0 2 0,0-3 97,0 4 127,0 30 385,0 0 256,0 0-417,0 0-351,-33 0 159,33 0 0,-31 0 65,-3 0-737,34 0 384,-30 30-128,30-30-320,0 34 640,0-34-448,0 31 192,0 2-160,0-2-32,0-31-64,0 34-257,0-34-63,0 30-161,0-30-288,0 0-128,0 0 417,0 0-257,30 0 897,-30-30 0,0 30 32,34-34 0,-34 3 96,0-2 321,0 2-1,0-3 128,0 34 161,0-30-32,-34 30-225,34 0 161,0 0-225,-30 0 97,-4 0-97,34 0-672,-31 0 544,-2 30-448,2 4-32,31-3 256,-33 2 96,33-2-384,0 3 416,0-4-320,0 4-160,0-3 128,0-31-193,0 33-287,0-33-417,0 31-289,0-31-447,0 0 800,33 0 576,-33-31 257,31-2 160,-31 2 160,0-3 64,0 4 129,0 30 416,0-34 63,0 3 1,0 31-128,0 0-289,0 0 65,-31 0 1024,31 0-1249,-33 0-288,2 0 0,31 31 449,-34-31-610,4 34 258,-4-4-1,34 4-193,0-3-223,-31-31 352,31 33-384,0-2-321,0 2 97,0-33 191,0 0-191,0 31-193,31-31-384,-31 0 416,34 0 256,-34 0-576,30-31 705,-30-2 160,34 2 192,-34-2 96,0 2 352,0-3 353,0 4 640,0 30 1,0 0-449,0 0-385,0 0-95,-34 0 415,34 0-767,-30 0 191,-4 0 577,34 30-513,0-30-256,-31 0 0,31 0-960,-33 0 896,33 34-64,0-3-64,-31 2 256,31-33-320,0 31 96,0-31-129,0 33 65,0-33-192,0 0-513,0 31-96,0-31-320,31 0 673,-31 0 63,33-31 289,-2 31 32,-31-33 128,0 2 64,34-2-32,-34 2 256,0 31 97,0-34 127,0 34 97,0 0 255,0 0-479,0 0-97,0 0 385,-34 0-1,34 0-384,0 0-288,0 0-448,-31 34 640,31-34-320,0 0 32,0 31 0,0 2-65,0-33-127,31 31-32,3-31 32,-4 0-97,-30 0 353,34 0 64,-3 0-32,2 0 32,-2 0-64,2-31 128,-2-2-32,-31 2 64,34-3 128,-34 4 257,0-4-161,0 3 129,0-2-129,0 2-192,0 31 96,0-34 321,0 34-65,0 0-224,-34 0 65,34 0-97,0 0 0,0 0-224,-31 0-192,31 0 160,0 34-96,-33-3 32,33 2-64,0-2 160,0 3-65,0-4 1,0 4 64,33-3-64,-2 2 64,3-33-288,-34 0 160,30 0 96,4 0 32,-3 0-32,-31-33 64,33 2 32,-33-3-64,0 4 128,31-4-96,-31 3 96,0-2 32,0 2 65,0 31-33,0 0 192,-31-34-64,31 34 33,0 0-257,-33 0 0,33 0 320,0 0-416,0 0-416,-31 0 224,31 34 448,0-34-320,-34 31-128,34 2-96,0-2 191,0 3 33,0-4-96,0-30 32,34 0-192,-34 34-225,0-34-31,31 0 544,-31 0-64,0-34 96,0 34 32,0-30-32,0-4 32,0 3 32,0-2 96,0 2 0,0 31-32,0-34 128,0 34 161,-31 0-97,31 0-192,-34 0 128,34 0-256,-30 0 225,-4 0-97,34 0 128,-31 0-224,31 0 32,0 0-96,-33 0-705,33 34 1122,-31-34-738,-2 31 482,33-31-97,0 33-32,0-2-161,0-31 33,0 34-64,33-34-64,-33 0-128,0 30-289,31-30-32,-31 0 513,33 0 32,-33-30 0,31-4 160,-31 3-32,34-2 32,-34 2 96,0-33-96,0 30 64,0 3 0,0 31 192,0 0 97,0-33 351,0 33-287,-34 0-33,34 0-32,0 0-63,-31 0-930,-2 0 865,33 0-480,-31 33 352,31-2 128,0-31-32,-33 34-31,33-4-97,0 4-32,0-3 0,0-31-32,0 33-32,0-33-64,0 0-353,0 0-63,0 0-257,0 0-288,33 0 480,-33 0 33,31 0 256,-31-33 352,33 2-32,-33-3 0,0 4 32,0 30 256,0-34 64,0 34 161,0 0 224,0-31-289,0 31-288,0 0 577,-33 0-513,33 0 33,-31 0-1026,31 31 961,-33-31-128,33 34-32,0-4-32,-31 4-64,31-3-128,0 2 64,0-2-256,0 3 95,0-34-63,0 30-128,0-30-225,0 34-64,0-34-640,0 0-32,31 0 640,-31-34 289,33 34 383,-33-30 33,0-4 160,0 3 193,0-2 319,0 2 289,0 31-32,0 0-256,0 0-385,0 0 320,-33 0-127,2 0-193,31 0 449,-34 0-481,34 0 0,-30 0-320,30 31 320,-34-31-224,34 33-96,0-2 128,-31 3-160,31-4 160,0 4-128,-33-34-129,33 31-223,0 2 480,0-33-192,0 31-193,0-31 1,0 0-321,0 33 225,0-33-225,33 0 65,-2 0-257,3-33-737,-4 2 161</inkml:trace>
  <inkml:trace contextRef="#ctx0" brushRef="#br0" timeOffset="2">64 421 544,'-34'31'288,"34"-31"-160,0 0-96,0 0-64,0 0 64,0 0 0,0 0 1,0 0-1,0 0 64,0 0 0,0 0 32,0 0 96,0 0 96,0 0-31,0 0-65,0 0-64,0 0 128,0 0 1,0 0-1,0 0 96,0 0-64,0 0-31,0 0-65,0 0-32,0 0-160,0 0 64,0 0-160,34 0 64,-34 0 64,0 34-128,31-34 0,-31 0 64,0 0-32,33 0-96,-33 0 96,0 0-192,31 0-32,-31 0-289,0 0 161,33 0 256,-33 0 31,0 0 65,31-34 96,-31 34-64,0 0 97,0 0 95,0-31 32,0 31 64,0 0 97,0 0-1,0 0 32,0 0-31,0 0 95,0 0-63,0 0-225,0 0-64,0 0 128,0 0 0,0 0-63,0 0 159,0 0-96,0 0-96,0 0 64,0 0-159,-31 0-65,31 0 32,0 0-64,0 0 96,-33 0-96,33 0 64,0 31-96,0-31 31,0 0 33,0 0-32,0 34-288,0-34 448,0 0-160,0 0-96,0 30-64,0-30-192,33 0-193,-33 0 353,31 0 64,-31 0-65,34 0 1,-34-30 160,0 30 64,30-34 0,-30 34 64,0-31-32,0 31 64,0 0 65,0-33 191,0 33-128,0 0 0,0-31-160,0 31-32,0 0 64,-30-34 33,30 34 63,0 0 32,0 0 128,-34 0-95,34 0-129,0 0-32,0 0 160,-31 0-160,31 0 0,-33 0 128,33 0-288,0 0 449,0 0-385,-31 0-417,31 0 481,0 0-224,0 0 0,0 0 416,0 0-64,0 34-63,0-34-193,0 0-161,0 0 33,0 31 0,0-31-96,31 0-193,2 0-352,-33 0 481,31 0-256,-31 0 63,34 0 193,-4 0-33,-30-31 449,34-3-128,-3 4-96,-31-4 64,0 0 96,0 4 0,0-4 0,0 3 224,0 31 417,0 0 192,0 0-193,0 0 129,0 0-128,0 0-513,-31 0 96,-3 0 0,34 0-32,-30 0 1,30 31-33,-34 3-128,34-34-128,0 30 224,-31 4-128,31 0-64,0-34-32,0 30 64,0 4 0,0-34-257,0 31 289,0 2-128,0-2 64,0-31-32,31 34 32,-31-34-96,34 0-96,-34 30-129,30-30-159,-30 0 31,34 0 353,-34 0-32,31 0 96,-31 0-32,33-30-33,-33 30 194,0-34-66,31 34 66,-31-31-1,0 31 192,0-33 192,0 33 225,0 0-33,0 0-63,0 0-321,0 0 32,-31 0 289,31 0-289,0 0-64,-33 0-224,33 0 32,0 0 192,-31 0-128,31 33-96,0-33-128,-34 0 128,34 0-96,0 31 128,0-31-128,0 0-288,0 34 352,0-34-1,0 30-63,0-30 32,34 0-64,-3 0-192,-31 0 288,33 0-128,-2 0 31,-31 0 129,34-30 0,-34 30 32,30-34 0,-30 3 32,0-2-64,34 33 96,-34-31-96,0-3 160,0 34-63,0-30 159,0 30-64,0 0 0,0 0 0,-34 0-32,34-34 161,0 34-161,-30 0-64,30 0 128,0 0-32,0 0-96,-34 0-256,34 0 128,0 0-160,0 34 192,-31-4-96,31-30-97,0 34 129,0-3 96,0 2-64,31-33 32,-31 31 0,34-31-128,-4 0-160,4 0 256,-3 0-257,-31 0 321,33-31-32,1-2 0,-3 2 32,2-3 0,-33 4 0,0-4 0,31 0-32,-31 4-32,0-4 160,0 34 161,0 0 159,0 0-96,0 0-32,0 0 65,-31 0-161,31 0 0,0 0-96,-33 0-32,33 0-32,0 0-160,-31 0-96,31 0 160,0 0-96,0 34 160,0-34-128,0 30-385,0 4 353,0 0 160,0-4 0,0-30 64,31 34-96,2-3 64,-33-31-96,31 0-32,2 0 32,-33 0-64,31 0-96,3 0 224,-34 0 64,31 0-128,-31-31 32,0-3 0,33 4 32,-33 30-161,0-34 161,0 0 0,0 34 128,0 0-31,0-30-1,-33 30-32,2 0 64,31 0 0,-34 0-32,3 0-64,31 0-32,-33 0 96,2 30-96,-2 4 32,33 0 32,-31-4-192,31 4 192,0-3-192,0 2 128,0-2-32,0-31 32,31 34-64,-31-4 128,33-30-32,-33 34-128,31-34 32,-31 31-96,33-31 64,-2 0-257,-31 0 321,34 0 64,-34-31-32,0-3 0,31 4 32,-31-4-64,0 3 64,0-2-32,0 2-32,0-3 32,0 34 128,0 0-31,0-30 31,0 30 32,-31 0-128,31 0 0,0 0 32,-34 0 32,34 0-32,0 0-32,-31 0-224,31 0-64,-33 0 384,33 30-192,0-30 64,-31 34 0,31-34 0,0 31-64,0-31 32,0 0 32,31 33 0,-31-33 32,33 31 0,-2-31-160,-31 0 128,34 0-128,-3 0-1,-31 0 97,33 0 32,-33-31 0,31 31 32,-31-33-32,0 33 0,0-31-32,33 31 0,-33-34 64,0 34 0,0-30 97,0 30-97,-33 0 0,33 0 128,-31-34-32,-2 34-96,33 0 0,-31 0 256,-3 0-64,34 0-256,-31 0 32,31 0-288,-33 34 384,2-34-64,31 30-128,0 4 128,0-34-128,0 31 32,0 2 64,0-2-32,31-31 64,2 34-96,-33-34 64,31 0-160,3 0 160,-3 0-96,-31 0 64,33 0 32,-2-34 64,-31 34-64,33-31-32,-33-2 64,0 2-96,0 31 96,0-34 0,0 34 128,0-30 32,0 30 32,0-34 257,-33 34-353,33 0 0,-31 0-64,-2 0 32,-32 0-32,34 0 192,-2 0 417,-31 0-737,33 0 224,-3 34-32,1-34-736,2 30 480,-3-30-65,34 34 450,-30-3-161,30-31-96,0 33-64,0-33-32,0 31-225,0-31 97,30 34 160,-30-34 32,34 30-128,-34-30-128,31 0-129,-31 0-95,33 0 384,-33 0-65,34 0-95,-34 0 128,31 0 288,-31-30 0,0-4 32,0 3-96,33-2 32,-33 2 1,0-3-1,0 4 0,0 30 64,0-34 96,0 34 193,0 0-1,0 0-256,0 0 0,0 0-96,0 0-96,-33 0-224,33 0-64,-31 0 448,31 34-288,-34-4-32,34 4 128,0-3 64,0 2-160,0-2 128,0-31-128,0 34 160,0-34-32,0 30-161,34-30-63,-34 0-192,31 0 384,-31 0-320,33 0 480,-2-30-128,-31-4 64,33 3-32,-33-33 32,0 30 32,0 4 0,0-4 96,0 34-64,0-34 0,0 4 129,0 30 31,-33 0 0,33 0-96,-31 0-128,-2 0 161,33 0-193,-31 0 0,31 0 64,-34 0-256,34 0-161,-33 0 225,33 30 32,-31-30-288,31 0 256,0 0 64,0 0-128,0 34-129,0-34-191,0 0 128,0 0 63,0 0-95,31 0 320,2 0 96,-33 0-64,34-34 32,-3 4 0,-31 30 0,33-34 32,-33 3 32,0-2 0,0 2 96,0 31 32,0-33 0,0 33 1,0 0 63,0-31 32,0 31-64,0 0-192,0 0 417,-33 0-257,33 0-96,-31 0 32,31 0-32,-34 0-192,34 0-352,-33 0 672,2 0-64,-3 31-224,34-31-160,0 33 480,-30-2-416,30-31 96,0 33-32,0-33 160,0 31-224,0-31-225,0 34-159,0-34 192,0 0 127,30 0-415,-30 0 223,34 0 193,-3 0 256,-31 0-64,0-34 32,0 34 32,33-31-64,-33 31 64,0-33-32,0 33 224,0-31-63,0 31 63,0 0-128,0-33 256,-33 33 385,33 0-577,0 0 0,-31 0-640,-3 0 1184,34 0-928,-30 0 64,30 0 64,-34 33-32,3-2 0,31-31 32,0 33 160,-33-2-225,33-31 1,0 34-352,0-34-65,0 30-63,0-30 63,33 0-288,-33 0 673,31 0 128,-31 0-32,34-30 64,-34 30 32,30-34 96,-30 3 160,0-2 33,0 33-129,0-31 96,0-2 32,0 33 129,0 0 159,0 0 33,0 0-33,-30 0-351,30 0 127,-34 0-256,34 0 64,-31 0-512,-2 0 800,2 33-352,31-33-192,-34 31 224,4 2-256,30-33 128,0 31 96,0 3-256,0-4-96,-34 4 320,34-34-224,0 34-193,0-34-63,0 30-257,0-30 33,34 0-65,-34 0 481,30 0 64,-30 0 0,0 0 96,34-30 64,-34-4-32,0 0 64,0 4 64,0-4 32,0 3 384,0 31 129,0 0 256,0 0-353,0 0-255,0 0 63,0 0 320,-34 0-159,34 0-545,-30 0 160,30 0 0,-34 0-192,3 31 224,31-31-160,-33 34-96,33-34 256,-31 30-96,31 4-32,0 0-224,0-4 64,-33 4 128,33-3-160,0 2-128,0-33-97,0 31-31,0-31 0,33 0-1,-33 0-320,0 0 65,0 0 672,31 0-96,-31 0 96,0 0 32,0 0 96,0 0 256,0 0 129,0-31-65,0 31-128,0 0-31,0 0 95,0 0-192,-31 0 32,31 0-127,-33 0 95,33 0-128,-31 0-545,31 0 834,-34 0-129,34 0-288,0 0 128,0 0-288,0 0 96,0 31-97,-30-31 257,30 0-128,0 34-256,0-34 96,0 30-33,30-30 193,4 0-96,-3 0 128,2 0 0,-2 0-64,2 0 96,32 0-32,-35 0 32,35 0-64,-32-30-128,-2-4 191,33 3 98,-30-33 63,-34 30 64,31 4-160,-31-4 64,0 0-32,0 34 192,0 0 225,0 0 127,0 0-255,0 0-33,0 0-288,0 0-480,0 0 544,0 0 0,33 0-256,-33 34 128,34 30-129,-34-30-31,31-34 128,2 31 32,-33-31-128,31 33 96,-31-33-320,33 0-1,-33 0 257,31 0-96,-31 0 192,0 0 64,0 0 64,34 0-64,-34-33 96,0 33-64,0 0 64,0-31 0,0 31 33,0 0-1,0 0-128,0 0 32,0 0-96,0 0 64,0 0-385,0 0-415,0 0 1120,0 31-96,0-31-288,0 33 160,31-2-192,-31 3-32,33-4 0,-33-30 0,31 0-32,-31 0 32,33 0-321,-33 0 385,0 0-32,0 0-32,0 0 0,0 0 224,0 0 32,0 0-63,0 0-97,0 0 192,0-30-256,0 30 160,0-34-32,0 34 160,0 0-64,0 0 64,0 0 97,0 0-161,0 0 0,0 0-32,0 0-32,0 0 64,0 0-192,0 0-256,0 0 64,0 0 256,0 34-160,0-4 64,0-30 96,0 34-32,0-34-96,0 0-32,0 0-1,0 0-191,31 0 32,-31 0 96,0 0 64,34 0 95,-34 0 1,0 0 64,0 0 33,0-34 31,0 34 128,0 0-32,0-30-64,0 30 64,0 0-32,0-34 65,-34 34-161,34 0 64,0 0 0,-31 0 32,31 0-128,0 0 160,0 0-128,0 0-96,0 0 0,-33 0-288,33 0 0,0 34 352,0-34-353,0 30 193,0-30 224,0 0-96,0 34-64,0-34 64,0 0-64,33 0 32,-33 0-128,0 0 128,0 0-224,0 0 0,0 0 192,0 0 0,0 0 31,0 0 98,0 0 31,0 0 0,0 0 64,0-34-64,0 34 96,0 0-64,0-30 129,0 30 31,0-34-64,0 34 128,0 0-63,-33 0-257,33 0 128,0 0 0,0 0-96,0 0-32,0 0 0,-31 0 64,31 0-448,0 0 64,0 0 63,0 0-159,0 0-321,0 0-352,0 0-993,0 0-1793</inkml:trace>
  <inkml:trace contextRef="#ctx0" brushRef="#br0" timeOffset="3">514 3928 2786,'0'-31'897,"0"-3"-481,-34 34 289,34 0 64,0 0 160,0 0-129,0 0 1,0 0 32,0 0-224,0 0-97,0 0-32,0 0-63,0 0-289,0 0-64,0 0-96,-30 0 0,30 0-96,0 0 96,0 0-96,0 0-64,0 0-1,0-31-223,-34 31 224,34-33 256,0 33-96,0-31 0,-31 31 64,31-33 96,0 33 0,0 0 64,0 0 0,0 0 33,0 0-33,0 0 224,0 0 33,0 0-257,0 0-160,0 0-160,-33 0 192,33 0-256,0 33 352,0-2-320,0 2 64,0-2 320,0 3-224,0-3-128,0 2 64,0 1-97,0-34-31,0 0-128,0 0-193,0 0 129,0 0 160,0 0 0,33 0-161,-33 0 417,0-34-128,0 34 64,31-33 0,-31 33 64,0-31 0,0 31 64,0-34-64,0 34 64,0-31 129,0 31-33,0 0 32,0 0-32,-31 0-64,31 0 97,0 0 95,0 0-128,-33 0-96,33 0-608,0 0 223,0 31 674,0 3-225,0-3-32,0 36-128,0-37-96,0 4 128,0-3-160,0-31-64,0 33-97,0-33-191,0 0-161,0 0 289,33 0 256,-33-33 0,31 2 160,-31-33 64,34 30 64,-34-30-224,0-1 96,0 32 64,0 2 0,0-2 193,0 33 159,0-31 1,0 31 31,-34 0-128,34 0-319,-31 0 479,31 0-288,0 0 33,-33 0-97,33 0-32,0 0-609,0 0 642,-31 31-386,31 2 258,0-2 95,-34 2-352,34-2 352,0 34-160,0-32-128,0 31 128,0-30-225,0-34 33,0 31-128,0-31 32,34 0-385,-34 0 449,31 0-161,-31 0 353,33-31-64,-33-33 256,31 30-96,-31 1 97,0-32-97,0 34 64,0-2 0,0 33 32,0-31 96,0 31-160,-31-33 97,31 33 223,-33 0-224,33 0-96,-31 0-96,31 0 449,-34 0-513,34 0-161,0 0 257,-30 33-320,30-2 384,-34 2-192,34-2 0,-31 34-32,31-32-32,0 1-257,0-4 97,0 4 32,0-3 128,0 2-417,0-33 161,0 0-193,0 0-288,0 0-32,0 0 769,0 0 64,0 0 96,0-64 64,31 30 32,-31 4 129,0-37-33,0 36-64,0-3 0,0 3 160,-31-2 161,31 33 255,0 0 33,-33 0-481,33 0 65,0 0 127,0 0-224,-31 0-416,-2 0-545,33 0 1154,-31 33-834,-3-2 65,34-31 160,0 34 448,0-3 32,0 36-288,0-37 32,0 4 0,0-3 0,0 2-320,0-2 32,0-31-96,34 34-641,-34-34 512,31 0 193,-31 0 96,33-34 288,-33 3 128,31-33-192,-31 0 32,0-3 0,33 36 32,-33-34-96,0 1 224,0 31-63,0 33 287,0-31 321,-33 31-161,33 0-512,0 0 161,0 0 319,-31 0-608,31 0 32,-33 0 288,33 0-896,-31 31 800,31-31-416,0 33 640,-34-2-288,34 2-384,0-2 192,0 34 352,0-32-352,0 1 224,0-4-384,0 4 64,34-34-96,-34 31-257,31-31-287,-31 0 447,33 0-63,-33 0 96,31-31 223,2-3 65,-33-30 161,31 31-129,-31-32 64,0 34 64,0-2-128,0-31 160,0 64 64,0-31 289,0 31 95,-31 0-95,31 0-257,0 0 0,0 0-32,-33 0-704,33 0 672,-31 31-512,-2-31 448,33 33-192,0-2 256,0 33-512,0-30 192,-31 30 448,31-30-384,0 30 224,0-33-224,0 2 32,0-2-256,0-31-161,0 0-191,31 0-353,-31 0 608,0 0 1,33 0 320,-33-31 352,0-2-160,0 2-32,0-3 65,0-30-161,0 31 160,-33 2-64,33 31 64,0-34-64,-31 34 192,-3 0 225,34 0-257,0 0-192,-30 0 0,30 0 288,-34 0-1537,34 0 2531,-31 34-1763,31-34 449,-33 31 128,33-31-128,0 33 0,0 1-224,0-4 256,0 4-160,0-3-32,0-31-256,0 33 31,0-33-31,0 0-257,0 0-319,33 0 735,-33 0 193,0 0-192,31 0 288,-31 0-96,0-33 64,0 33 128,0-31 65,0 31-97,0-34 96,0 4-160,0 30 160,0 0 32,0 0 193,0 0-65,0 0-32,0 0-127,0 0-193,0 0 160,0 0-128,-31 0-416,31 0 95,0 0 450,-33 30-193,33 4 0,0-3-225,0 2 225,0-2 64,0 3-64,0-4-96,0 4-32,33-34-32,-33 0-128,31 0-289,-31 0 385,34 0-64,-4 0 64,4-34 64,-3-30 63,2 33-31,-33-33 64,31 0 0,-31-3 96,33 2 32,-33 34-64,0-2 65,0 2 63,0-2 192,0 33 193,0 0 63,0 0-352,0 0-63,0 0-1314,0 0 1185,0 33 224,0-2-192,31 2-32,3-2-128,-4 3 96,4-3-64,-3 2-160,2 1-257,-2-34 129,3 0 224,-4 0-288,-30-34 255,34 34 33,-34-33 289,31 2-1,-31-3-96,0-30-64,0 33 0,0-2 0,0 33 96,0-31 96,0 31-64,0 0 353,0 0-225,0 0-32,0 0-95,-31 0-65,31 0-385,0 0 65,0 31 160,0 2-160,0-2 320,0 33-96,31-30 128,2 30-160,-33-30-64,34-34 0,-3 30-32,-31-30-128,33 0-161,-33 0 321,0 0-288,31 0 576,-31 0-128,0-30-32,0-4 0,0 1-32,0 2 64,0-3-128,0 3 160,0-2-96,0 33 128,-31-31 160,31 31 193,0 0-225,0 0-64,0 0-96,0 0 33,-33 0-290,33 0-127,0 0 384,0 31-96,0 33 160,0-30-192,0-3 128,0 2 65,0 1-129,33-4-64,-2 4-161,-31-34 129,0 0-96,33 0-256,-33 0 320,0 0 32,31 0-289,-31 0 193,0 0 256,0 0-64,0 0 32,0-34-32,0 4 64,0-4-96,0 1 65,-31 33-65,31 0 64,0-31 288,-33 31-160,33 0-128,-31 0-128,31 0-128,-33 0 480,33 0-192,0 31-288,0-31 256,0 33-224,0 1 160,0 30-256,0-33 480,0 2-320,0 32 96,0-65 64,0 30-160,33 4-96,-33-34 64,0 0-321,31 0 289,-31 0-64,0 0 352,33-34-64,-33 34 64,0-30-64,0-4-32,0 3 64,0-2-64,0 2 0,0-3 128,0 34-95,-33-30-1,2 30 224,31 0-128,-33 0 32,33 0-224,0 0 0,-31 0 288,31 0-63,0 0-482,0 0 385,0 0-160,0 30-320,0 4 448,0-3 128,0 2-224,0-2 64,31 3 0,-31-34-64,33 30-64,-33-30-128,0 0 224,31 0-160,-31 0 128,0 0 64,0-30 96,33-4 0,-33 34-32,0-31 0,0-33-64,0 30 64,-33 4-32,33 30 32,-31-34 129,31 1-1,-33 33 160,33 0 97,0 0-129,-31 0-256,31 0-32,-34 0 64,34 0 64,0 0-160,0 0-224,-33 0 128,33 0-32,-31 0-256,31 33 160,-34-33 224,34 34-128,0-34 96,0 30-97,0-30-31,0 34-64,0-34-32,0 31-32,0-31-65,0 0 1,0 0-256,34 0 512,-34 0-97,0 0 65,0 0 160,31 0-32,-31-31 96,0 31 33,0-34-1,0 34-32,0-30-32,0-4 256,-31 34-127,-3 0-161,34-33 480,0 33-224,-30 0-288,30 0 0,-34 0 193,34 0 95,-31 33-672,31-33 384,0 34 96,0-4-160,0 4-160,0-3 224,31 2-64,-31-2 0,0 3 0,34-4-161,-34-30-159,30 0-96,-30 0 223,34 0-191,-34 0 480,31-30-64,-31-4 32,0 3-32,33-2 0,-33-32 32,0 35 0,0-4 0,0 1 96,0 33 129,-33-31-33,33 31 224,0 0 33,-31 0-417,31 0 96,0 0-128,0 0-384,-34 0 191,34 0 129,0 31-128,0 2-160,0 1 128,0 30 256,0-33-160,0-31-257,0 33-31,34-33-161,-34 0-95,31 0 223,-31 0 257,0-33 96,0 2 32,33-3 64,-33 4-32,0-4 160,0 1 1,0 33 479,0 0 97,-33 0-513,33 0-320,0 0 288,0 0-929,-31 0-255,31 0 95,0 0-2531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80"/>
    </inkml:context>
    <inkml:brush xml:id="br0">
      <inkml:brushProperty name="width" value="0.15875" units="cm"/>
      <inkml:brushProperty name="height" value="0.15875" units="cm"/>
      <inkml:brushProperty name="color" value="#BF9D00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F9D00"/>
      <inkml:brushProperty name="fitToCurve" value="1"/>
    </inkml:brush>
  </inkml:definitions>
  <inkml:trace contextRef="#ctx0" brushRef="#br0">231 689 1281,'0'-10'897,"-8"10"-257,8 0 481,0 0-352,0 0-225,0 0-95,0 0-161,0 0 129,0 0 159,0 0 1,0 0-129,0 0 1,0 0-97,0 0 96,0 0 33,0 0-129,0 0-32,0 0-95,0 0 63,0 0-192,0 0 128,0 0-160,0 0 128,0 0-96,0 0 33,0 0-129,0 0 0,-7 0 160,-1 0-128,-1 0 32,9 0 32,-7 0-64,-1 0 32,8 0-32,-8 0 128,8 0-64,-9 0-96,9 0 96,-8-9-32,1 9-64,7 0 32,-8 0 1,8 0 63,-9 0 0,9 0-64,-8-10 32,8 10-64,-8 0 64,8 0-96,-7-10 32,-1 10-32,-1 0 96,9 0-128,-8-8 64,1 8-96,7 0 160,-8-11-64,-1 11-64,1-9-32,8 9 96,-7-10 64,-1 1-128,8 9 64,-8-9-32,-1-1 32,9 0-32,-7 1-33,7-1 65,0 1-224,-8-11 288,8 11-128,0-1 96,0 0-96,-8 1 64,8-10-96,0 9 96,0 0 0,0 1-96,0 0 128,0-10-96,0 8 96,0 11-96,0-8 32,0-3 0,0 2 0,0 0-32,0-1 32,8 0-32,-8 2-128,0-2 224,0 1-64,8-1-32,-8 0 64,0 1 32,7-1-32,2 0-32,-9 1-1,8-1-95,0 1 128,-8-1-64,7 10 128,1-10-160,-8 1 128,9 9-32,-1-10 96,-8 10-128,0 0-32,7 0 64,-7 0-32,0 0 32,8 0 32,1 0 64,-1 0-32,-1 0-32,-7 0-32,8 0 33,0 0-1,9 0-32,-10 0 64,1 0-128,-8 0 128,9 0-96,-9 0 64,8 0 0,-8 0 32,0 0-32,0 0-64,0 0 128,0 0-64,0 0 128,0 0-160,0 0 128,0 0-64,0 0-32,0 0-32,0 0 0,0 0-160,0 0 96,0 0 320,0 0-192,0 0 0,0 0-64,0 0 128,0 0-128,0 0 65,0 0-65,0 0 32,0-10-32,0 1-65,0 9 65,0-10-96,0 1-32,0-1-64,0 1 192,0 0-32,8-1-96,-8 0 0,0 1-96,7-1 224,-7 1-161,9-1 161,-1 0-192,-1 1 64,1-1 0,-8 0 32,8 10 32,1-9 32,-2 9 64,2 0-128,7-10 128,-9 10 0,1 0 0,0-9 0,8 9-32,-8 0 0,1 0 0,-2 0 96,1 0-96,0 0 32,0 0-64,1 0 32,-2 0-128,-7 0 192,8 0-96,-8 0 64,8 0 64,-8 0 0,9 0 64,-9 9-64,7-9 0,-7 0-160,8 10 128,-8-10-128,8 0-32,-8 9 288,9-9-192,-9 10 129,8 0-193,-8-10 96,0 9-129,7-9 194,-7 10 63,0-10-64,0 0 0,0 10-32,0-10-32,0 0 0,0 0 0,0 0-64,0 0 64,8 0-128,-8 0 64,0 0-160,0 0-97,0 0 193,0 0 192,0 0-31,0 0-65,0 0 32,8 0-96,-8-10 64,9 0-65,-2 10 1,-7-9-32,8-1 0,0 10-32,8-10 96,-8 1 32,0 9-64,0-10 64,0 10-64,0-9 64,0 9 64,0 0-64,0-10 32,0 10-32,0 0 32,0 0-64,-1 0 96,2 0-96,-1 0 96,0 0-96,0 0 96,0 0-96,-8 0 64,8 0-32,-8 10 0,8-10 160,-8 9-192,8-9 224,-8 0-192,8 10 32,-8-10-32,8 9 97,-8 1-65,9-10 64,-9 10 0,7-1-96,-7 1 128,8-10-128,-8 10 64,8-10-96,-8 9 96,8-9-32,-8 0-32,0 10 32,9-10 0,-9 9-32,0-9 0,6 10 160,-6-10-256,0 10 352,0-10-160,9 9 1,-9-9 63,0 9-64,0-9 0,0 10-96,0-10 96,0 9-96,0-9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64,-3 0-192,3-10 224,-1 10-160,0 0 32,-8-9-96,8 9 96,-1 0-32,2 0-32,-9 0 64,0 0-128,8 0 128,-8 0-64,0 0 32,0 0 32,0 0 32,8 0-64,-8 0 0,8 0 128,-8 0-128,0 0 96,8 0-96,-8 9 32,8-9 32,-8 0-32,7 10 128,-7-10-128,9 0 32,-9 0-32,7 9 0,-7-9 0,9 0 64,-2 10-128,2-10 96,-9 10-64,8-10 96,0 9 32,0 1-192,0 0 64,-8-10 0,8 9 32,-8-9-96,0 10 96,0-10 96,0 9 96,0-9-64,8 10-96,-8-10 64,0 10-64,0-10 33,0 9-1,0 1 0,0-10-64,0 10 64,0-10 0,0 0-96,0 0 128,0 0-128,0 0 64,0 9-32,0-9 64,0 0-96,0 0 32,0 0 0,0 0 64,0 0-64,0 0 0,0 0 64,0 0-64,0 0 64,0 0-96,0 0 64,0 0-32,0 0 0,0 0 0,0 0 64,0 0-32,0 0-32,0 0 32,0 0-96,0 0 96,0 0-32,0 0 0,0 0-32,0 0 64,0 0-64,0 0 0,0 0 64,0 0-64,0 0 96,0 0-128,0 0 96,0 0-96,0 0 64,0 0-32,0 10-64,0-10 160,0 0-64,0 0 64,0 8-96,0-8 96,8 0-96,-8 10 96,0-10-64,0 10 0,7-1 0,-7-9 0,0 9 32,9-9-64,-9 0 32,0 11 0,0-11 0,8 8 0,-8 3 0,8-3 0,-8 3 32,7-2-32,-7 0 0,0 1-32,0 0 64,9-1 0,-9 1-32,0-1 32,0 1-64,0 0 96,0-1-64,0 1 64,0 0-32,0-1-32,0-9 96,0 10-128,0-10 128,0 9-31,0 1 63,-9-10-64,9 10 0,0-1 96,-7 0-160,7 1 64,-8-1-64,0-9 64,8 11-64,-9-3 32,9 2-32,-7-10 32,-1 10 0,8-10-32,0 9 32,-8-9-64,8 0 128,-8 0-192,8 0 128,-8 10-32,8-10 0,-8 0 64,8 0-64,-8 10 0,8-10 0,-8 0 32,8 0-32,0 0 64,0 0-160,-9 0 128,9 0-64,-7 0 64,7 0-32,0 0 32,0 0 32,-9 0-96,9 0 96,0 0-64,0 0 0,0 0 0,-7 0 32,7 0-96,0 0 96,0 0-32,0 0-32,-9 0 64,9 0-96,0 0 64,-7 0-32,7 0 64,0 0-32,0 0 32,0 0-32,-8 0-32,8 0 64,0 0-64,-8 0 64,8 0-32,0 0 32,0 0 0,-8 0-32,8 0 0,0 0 0,-8 0 0,8 0-64,0 0 128,0 9-96,-8-9 64,8 0-96,-9 0 128,9 0-96,0 0 64,-7 0-64,7 0 32,-8 10 32,8-10-96,-8 0 64,8 0-32,-8 0 64,8 0-64,0 9 64,-9-9-64,9 0 64,-6 0-32,6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336 278 4324,'0'-10'480,"0"10"257,0 0 544,0 0-288,0 0-320,0 0-353,0 0-96,0 0-160,0 0 96,0 0-96,0 0-128,0 0-32,0 0-192,0 0-128,0 0-1,0 0 1,0 0-385,0 0 256,0 0 449,0 0 192,7-9-96,-7 9-96,0-10 64,0 10 64,0 0 64,0 0 97,0 0 223,0 0-96,0 0-63,0 0 31,0 0 0,0 0-160,0 0-32,0 0 129,0 0-129,0 0 64,0 0-192,0 0-32,0 10 0,0-10-97,0 0 1,0 0 128,0 0 0,0 0 0,0 0 32,0 0 0,8 0 64,-8 0-64,0 0-32,8-10 96,-8 10 64,0-9-31,0 9 63,0 0 288,0-10 1,0 10-1,0 0-384,0 0-160,0 0 224,-8 0 192,8 0-224,0 0-96,0 0 97,0 0-258,0 0-63,0 0-288,0 0-609,0 0-705,0 0-608,0 0-1889</inkml:trace>
  <inkml:trace contextRef="#ctx0" brushRef="#br0" timeOffset="2">359 268 1377,'0'0'1217,"0"0"-416,0 0-97,0 0-127,0 0-97,0 0-223,0 0 383,-8 0-287,8 0-225,0 0 32,-8 0-128,8 0 128,0 0-96,0 0 128,0 0-160,0 0 0,0 0 0,0 10-128,0-10 0,0 0 64,0 0 64,0 10-192,8-10 96,-8 0 64,8 0 0,0 0-32,-8 0 0,0-10 64,0 10 0,9 0-32,-9-10 64,0 10-32,0-9 32,0 9 705,0-10-353,0 10-63,0 0-1,-9 0-288,9 0 32,0 0 0,-8 0 96,8 0-192,0 0 64,-8 0-64,8 0 0,0 0 0,0 0-32,0 0 32,0 0-96,0 0 32,0 0-64,0 10-128,0-10 32,0 0 31,0 9-31,8-9 96,-8 0 128,8 0-64,1 0 64,-9 0-32,7 0 96,-7-9-96,8 9 96,-8-10 0,0 10 0,8-9 32,-8 9 64,0 0 65,0-10-193,0 10 160,-8-10-352,0 10 160,8 0-321,-7 0 418,7 0 95,-9 0 96,9 0-160,-8 0-64,8 0 64,0 0-224,0 10 32,0-10-192,0 0-289,0 10 65,0-10-65,0 0-704,0 0-1185</inkml:trace>
  <inkml:trace contextRef="#ctx0" brushRef="#br0" timeOffset="3">614 259 2017,'0'0'897,"-7"0"-384,7 0 672,0 0-384,0 0-257,0 0-95,0 0-97,0 0-224,0 0 0,0 0-96,0 0 288,0 0 97,0 0-1,0 0 1,0 0-129,0 0-32,0 0-128,0 0 161,0 0-129,0 9-32,0 1-160,0-10 32,0 10-64,0-10-96,0 0-129,0 0-191,0 0 320,0 0-32,0 0 512,7 0-416,-7 0 32,0 0 0,9-10 0,-9 10 128,0-10-128,0 1 160,0 9 0,0-10 96,0 10 0,0 0 353,0 0-193,0 0-32,0 0 1,0 0 31,0 0-160,-9 0-64,9 0-32,0 0-96,-7 0 96,7 0-192,0 10 160,-8-1-160,8-9 32,0 10-128,0-10-128,0 10 192,0-10-289,8 0 225,-8 0 128,0 0-64,7 0 0,-7 0 0,9 0 64,-9-10-65,0 10 129,8 0-32,-8-10 64,0 10 97,0-9 31,0 9 128,0-10-64,-8 10-128,8 0 96,-9 0-31,9 0-97,-7 0 64,-1 0-96,8 0 64,0 10-96,-8-10 32,8 9-160,0 1-32,0 0-193,0-10-31,0 9-64,0-9-33,8 0 257,0 0-737,-8 0-1826,7 0-1633</inkml:trace>
  <inkml:trace contextRef="#ctx0" brushRef="#br1" timeOffset="4">223 459 2690,'-7'-10'352,"7"10"97,0 0-65,0 0 193,0 0-161,-8 0 129,8 0-65,0 0 1,0 0 255,0 0-31,0 0-225,0 0-63,0 0-1,0 0-64,0 0-63,0 0-65,0 0 160,0 0-95,0 0-1,0 0-64,0 0-64,0 0-96,0 0-128,0 0 96,0 0-64,0 0 32,0 0-96,0 0 160,0 0-160,0 0 128,0 0-32,-9 10-32,9-10 32,0 10-64,0-10 32,0 0-96,0 0 64,0 9-192,9-9-385,-9 0-64,0 0-95,8 0 255,-8 0 577,7 0 128,-7 0-128,8 0 0,-8-9-64,0 9 32,0-10 0,0 0 64,0 10-32,0-9 96,0 9-31,0 0 127,0-9 128,-8 9-480,8 0 705,-7 0-481,-1 0-192,8 0 576,-9 0-320,9 0-96,0 0 192,-7 0-95,7 0-161,0 0 96,-8 0 0,8 9 0,0-9-128,-8 9 96,8 1-32,0-10-32,0 10 64,0-1-32,0 1 32,0-1-160,8-9 128,-8 10-160,8-10 96,-8 0-192,7 10-97,-7-10-159,9 0 544,-1 0 32,-8 0-32,7-10-128,-7 10-96,8-10 32,-8 1-32,0-1 96,0 1 32,0 9-33,0-10 65,0 10 65,0 0 31,0-10 96,0 10 32,0 0-64,0 0-224,0 0 64,0 0-96,-8 0 96,8 0 128,0 0-64,0 0-96,0 0-96,0 0 0,0 0 32,0 0-128,0 0 192,0 0-97,0 0-63,0 0 160,0 0-96,0 10 32,0-10-128,0 0 0,0 0-129,0 0-127,0 0-257,0 0-32,0 0-256,0 0-384,0 0-224</inkml:trace>
  <inkml:trace contextRef="#ctx0" brushRef="#br1" timeOffset="5">448 478 1345,'-17'-19'1217,"17"19"-288,0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0,-8-1-64,8-9 0,0 10-64,0-10-128,0 0-129,0 0 65,0 0-160,0 0-289,0 0 353,0 0 256,0 0 128,8 0-192,-8-10 160,0 10 0,0-9 96,0-1-32,0 10 32,0-10 32,0 1 64,0 9-64,0-9 257,-8-2 31,8 11-256,0 0 128,0 0 1,0 0-1,-8 0 0,8 0-128,0 0 33,0 0-97,-7 0-32,7 0-160,-9 11 192,9-11-192,0 9 128,0-9-160,0 9 63,0-9-95,0 0 0,0 10 32,0-10-128,0 10 0,0-10-33,0 0 1,0 0-192,9 0 255,-9 0 33,0 0 128,0 0-32,7 0 64,-7 0-32,0-10 0,0 10 96,0-10 0,0 10 64,0-9-96,0 9 192,0 0 0,0 0 33,0 0-65,0 0-128,0 0-32,0 0 0,0 0 32,0 0-128,0 0 128,-7 0-128,7 9 32,0-9-161,0 0-31,0 0-256,0 0-65,0 0-448,0 0-1441,0 0-33</inkml:trace>
  <inkml:trace contextRef="#ctx0" brushRef="#br0" timeOffset="6">639 497 4388,'0'-9'128,"0"-1"-128,0 10 320,-8 0 0,8 0 65,0 0 255,0 0 97,-8 0-128,8 0-65,0 0-95,-9 10-257,9-1 0,0 1-160,0-10-32,0 10-96,0-1 96,0-9-320,0 0-129,0 0 129,0 0 288,0 0-321,9 0-31,-9 0 224,8 0 96,-8-9-32,0-1 0,8 0 64,-8 10 224,0-9 32,0 9 545,0 0-417,0-10 609,-8 10-448,8 0-193,0 0-128,-8 0 32,8 0 32,-9 10-63,2-1-1,7-9-192,-8 10 64,8 0-64,0-1-32,0-9 0,0 10-32,0-10-64,0 0-161,0 0 97,8 0 32,-8 0 32,0 0-96,7 0 128,-7 0 64,9 0 32,-9-10 0,0 10-32,0-9 0,8-1 64,-8 10 32,0-10 96,0 10 32,0 0 64,0 0-960,0 0 1184,0 0-256,0 10-256,-8-10-96,8 10-256,0-10-801,0 0-1090,0 9-3969</inkml:trace>
  <inkml:trace contextRef="#ctx0" brushRef="#br0" timeOffset="7">822 440 1377,'0'0'993,"0"0"-705,0 0 737,0 0 0,0 0-96,0 0-160,0 0-65,0 0 129,0 0-353,0 0-223,0 0 319,0 0-287,0 0-193,-7 0-32,7 0 32,0 0-96,0 0 0,0 0-192,0 0-97,0 0-191,0 0 96,0-9 319,7 9 322,-7 0-161,0-11-96,9 3 96,-9 8 160,0-11-32,0 11 33,0 0 255,0 0-128,0 0 65,0 0-161,-9 0 64,9 0-191,-7 0-65,7 11 128,-8-3-224,8 3 96,-8-2-160,8 0 64,0 1-160,0-10 128,0 0-128,0 10-65,0-10-191,0 0 256,0 0-64,8 0 63,-8 0 226,8 0-130,-8-10 130,0 10-130,7-10 130,-7 1-65,0 9 64,0-9-32,0-2 32,0 11 160,0 0-64,0 0 192,-7 0-928,7 0 864,0 0-32,0 0-63,-8 11 31,8-2-192,0 0 0,-8 1-224,8 0 256,0-10-256,0 9-129,0-9-223,0 0 480,0 0-225,8 0 65,-8 0 288,8 0-32,-8-9 0,7-1-96,-7 0 128,0 1 64,0 9 33,0-9-33,0 9 320,0 0 33,0 0-289,0 0-128,-7 0 0,7 0 0,0 0-224,-8 0 96,8 9-289,-8-9-447,8 0-161,0 0-641,0 9-864,0-9-993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88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21 50 1697,'0'0'1698,"0"0"-1154,0 0 449,-9 0 32,9 0-288,0 0-97,0 0 33,0-9-257,0 9 97,0 0 31,0 0 33,0 0-97,0 0-127,0 0-1,0 0-96,0 0 1,0 0-129,0 0 128,0 0-160,0 0 32,0 0-96,0 0-64,0 0 32,0 0-64,0 0 192,0 9-64,0-9-64,9 10 64,-1 0-32,-8-1 0,0 0 0,8 1-32,-8 0 33,8 0-1,-8-1-32,9 1 64,-9-10-96,0 9 128,8 1-64,-8-10 0,0 9 32,8 1 0,-8-10 0,0 10-64,8-1 96,-8 1-96,0-10 32,9 9 0,-9 1 64,0 0-64,8-10 0,-8 9 32,0 1-64,8-10 32,-8 9 0,0 1-32,0 0 32,9-10 32,-9 9-64,0 1 32,7-1-64,-7 1 64,0 0-32,9-1 32,-9 1 1,8-10-66,-8 9 66,9 1-66,-9 0 66,8-1-33,-8 1 0,0-1 32,8 1 0,-8-1-32,8 1 0,-8 0 64,9-1-64,-9 1 64,8-10-160,-8 9 128,0 1-32,8 0 64,-8-10-128,0 9 64,0 1 64,8-1-64,-8 1 32,0-10-32,9 10 64,-9-1-64,8 1 32,-8-1-32,0 1 32,0 0 0,9-10-32,-9 9 128,0 1-224,8-10 160,-8 9-64,0-9 32,0 10-32,8-10 0,-8 10 64,0-10-160,0 9 192,0 1-160,8-10 128,-8 9-96,0-9 64,0 0-32,0 0 0,0 10 0,0-1 32,9-9 0,-9 10-32,0 0 32,0-1-32,0-9 32,8 10-64,-8-10 64,0 0-32,0 0 0,0 0 0,0 0-32,0 0 64,0 0-96,0 0 96,0 0-96,0 0 64,0 0-32,0 0 32,0 0-96,0 0 0,0 0 96,0 0 0,0 0 0,0 0-32,0 0 64,0 0-128,0 0 128,0 0-32,8 0 0,-8-10 32,0 10-64,8-9 64,-8-1-32,0 0 32,9 10-64,-9-9 64,0-1-32,8 1 0,-8 9 0,0-10 0,8 1 0,-8-1 0,0 0 32,8 1-64,-8-1 64,0 1-32,9-11 0,-9 11 0,8-1 0,-8 10 64,0-9-64,9-1 32,-9 0-64,0 1 64,7 9-64,-7-10 96,0 1-96,9-1 32,-9 0 0,8 1-32,-8-1 64,9 1-160,-2-1 160,2-9-32,-1 9 0,-8 1-32,9-1 64,-9 1-96,8 9 128,-8-10-96,0 0 0,8 10 64,-8-9-64,8-1 64,-8 10-64,9-9 64,-9-1-64,8 10 32,-8-10 0,8 1-32,-8 9 32,8-10-32,-8 1 64,9 9-64,-9-10 64,8 0-64,-8 10 32,9-9 0,-9 9 32,7-10-32,-7 10-32,0-9 96,9-1-96,-9 10 64,8-10-64,1 1 32,-9-1 0,8 1 32,-8-1-64,8 0 32,-8 10 0,8-9-32,-8-1 64,9 1-64,-9 9 96,8-10-128,-8 10 128,0-9-64,8 9 0,-8-10 0,0 10 0,0 0 0,0-10 0,8 10 0,-8 0 0,0-10 32,0 10-32,9-9-32,-9 9 0,0-9 32,0 9 0,8-10-32,-8 0 64,8 1-64,-8 9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9-32,0-9 0,-1 0 32,1 0 32,-8 10-64,7-10 32,1 0-64,-1 0 160,2 0-224,-2 0 256,-8 0-128,9 0 32,8 0 1,-8 0-1,0 0-32,-1 0 0,9 0 32,-8 0-96,0 0 96,8 0-64,-8 0 32,8 0 0,0 0 64,-9 0-64,9 0 0,-8 0 0,-1 0 0,9 0 0,-7 0-64,-2-10 96,9 10-32,-8 0 32,-1 0 0,2 0 0,-2 0 64,1 0-128,-1-9 64,1 9-96,0 0 129,0 0-1,-1 0 0,1-10-64,0 10 32,0 0-32,-1 0 96,1 0-32,8 0-64,-8 0 32,0 0 32,-1 0 64,9 0-192,-8 0 96,8 0-64,-9 0 0,1-9 64,8 9-64,0 0 97,-8 0-65,8 0 32,-8 0 32,-1 0 32,9 0-128,-8 0 0,8 0 32,-8 0 0,0 0 32,8-10-96,-9 10 96,9 0-128,-8 0 160,8 0-96,0 0 32,-9 0-32,9 0 0,-7 0 0,7 0 0,-9 0 0,9-10-32,-8 10 32,8 0-32,-8 0 64,8 0-64,0 0-32,-9 0 64,9 0-64,-8 0 64,8 0-32,0 0 32,0 0-32,0 0 64,-8 0-64,8 0 0,0 0 0,-8 0-64,8 0 64,-9 0-32,9 0 96,-8 0-64,8 0 64,-8 0-64,8 0 32,0 0-32,0 0 96,0 0-96,0 0 0,0 0 96,0 0-96,-8 0 32,8 0 0,0 0 32,0 0-96,0 0 64,0 0 0,0 0-97,0 0 129,0 0-96,0 0 128,-9 0-128,9 0 96,0 0-96,0 0 96,0 0-32,-8 10-32,8-10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89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195 715 1281,'0'-10'897,"-8"10"-257,8 0 481,0 0-352,0 0-225,0 0-95,0 0-161,0 0 129,0 0 159,0 0 1,0 0-129,0 0 1,0 0-97,0 0 96,0 0 33,0 0-129,0 0-32,0 0-95,0 0 63,0 0-192,0 0 128,0 0-160,0 0 128,0 0-96,0 0 33,0 0-129,0 0 0,-8 0 160,0 0-128,-1 0 32,9 0 32,-7 0-64,-2 0 32,9 0-32,-8 0 128,8 0-64,-9 0-96,9 0 96,-8-10-32,0 10-64,8 0 32,-8 0 1,8 0 63,-9 0 0,9 0-64,-8-10 32,8 10-64,-9 0 64,9 0-96,-7-10 32,-2 10-32,1 0 96,8 0-128,-8-10 64,0 10-96,8 0 160,-8-10-64,-1 10-64,1-10-32,8 10 96,-9-10 64,2 0-128,7 10 64,-9-10-32,1 0 32,8 0-32,-8 0-33,8 0 65,0 0-224,-8-10 288,8 10-128,0 0 96,0 0-96,-9 0 64,9-10-96,0 10 96,0 0 0,0 0-96,0 0 128,0-10-96,0 10 96,0 10-96,0-10 32,0 0 0,0 0 0,0 1-32,0-1 32,9 0-32,-9 1-128,0-1 224,0 0-64,8 0-32,-8 0 64,0 0 32,8 0-32,0 0-32,-8 0-1,9 0-95,-2 0 128,-7 0-64,9 10 128,-1-10-160,-8 0 128,9 10-32,-1-10 96,-8 10-128,0 0-32,8 0 64,-8 0-32,0 0 32,8 0 32,0 0 64,1 0-32,-2 0-32,-7 0-32,9 0 33,-1 0-1,9 0-32,-9 0 64,0 0-128,-8 0 128,9 0-96,-9 0 64,8 0 0,-8 0 32,0 0-32,0 0-64,0 0 128,0 0-64,0 0 128,0 0-160,0 0 128,0 0-64,0 0-32,0 0-32,0 0 0,0 0-160,0 0 96,0 0 320,0 0-192,0 0 0,0 0-64,0 0 128,0 0-128,0 0 65,0 0-65,0 0 32,0-9-32,0-2-65,0 11 65,0-9-96,0-2-32,0 2-64,0-1 192,0 0-32,9 0-96,-9 0 0,0 0-96,7 0 224,-7 0-161,9 0 161,-1 0-192,0 0 64,0 0 0,-8 0 32,9 10 32,-1-9 32,0 9 64,1 0-128,7-11 128,-8 11 0,1 0 0,-2-9 0,10 9-32,-9 0 0,1 0 0,-2 0 96,2 0-96,-1 0 32,1 0-64,-1 0 32,0 0-128,-8 0 192,8 0-96,-8 0 64,9 0 64,-9 0 0,8 0 64,-8 9-64,8-9 0,-8 0-160,8 11 128,-8-11-128,9 0-32,-9 9 288,8-9-192,-8 10 129,8 0-193,-8-10 96,0 10-129,8-10 194,-8 10 63,0-10-64,0 0 0,0 10-32,0-10-32,0 0 0,0 0 0,0 0-64,0 0 64,8 0-128,-8 0 64,0 0-160,0 0-97,0 0 193,0 0 192,0 0-31,0 0-65,0 0 32,9 0-96,-9-10 64,8 0-65,1 10 1,-9-10-32,7 0 0,2 10-32,7-10 96,-9 1 32,2 9-64,-1-11 64,0 11-64,1-9 64,-2 9 64,2 0-64,-1-11 32,1 11-32,-2 0 32,2 0-64,-1 0 96,1 0-96,-1 0 96,0 0-96,0 0 96,0 0-96,-8 0 64,9 0-32,-9 11 0,8-11 160,-8 9-192,8-9 224,-8 0-192,8 11 32,-8-11-32,9 9 97,-9 1-65,8-10 64,-8 10 0,8 0-96,-8 0 128,8-10-128,-8 10 64,9-10-96,-9 10 96,8-10-32,-8 0-32,0 10 32,9-10 0,-9 10-32,0-10 0,7 10 160,-7-10-256,0 10 352,0-10-160,9 10 1,-9-10 63,0 10-64,0-10 0,0 9-96,0-9 96,0 11-96,0-11 64,0 0-96,0 0 64,0 9 64,0-9-96,0 0-96,0 0 192,0 0-64,0 0-160,0 0 128,0 0-32,8 0 0,-8 0 32,0 0-32,0 0 32,0 0-64,0 0 128,0 0 32,0 0 64,0 0-160,0 0 64,0 0-32,0 0 0,0 0-32,0 0 32,0 0-32,0 0 0,0 0 64,0 0-128,0 0 128,0 0-160,0 0 96,0 0-64,0 0 64,0 0-32,0 0 0,0 0-32,0 0-32,0 0 64,0 0 64,8 0 64,0 0-192,0-9 224,1 9-160,-1 0 32,-8-11-96,9 11 96,-2 0-32,2 0-32,-9 0 64,0 0-128,8 0 128,-8 0-64,0 0 32,0 0 32,0 0 32,9 0-64,-9 0 0,8 0 128,-8 0-128,0 0 96,8 0-96,-8 11 32,8-11 32,-8 0-32,8 9 128,-8-9-128,9 0 32,-9 0-32,7 11 0,-7-11 0,9 0 64,-1 9-128,1-9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0,9-1 0,-9-9 0,0 10 32,8-10-64,-8 0 32,0 10 0,0-10 0,8 10 0,-8 0 0,8 0 0,-8 0 32,8 0-32,-8 0 0,0 0-32,0 0 64,9 0 0,-9 0-32,0 0 32,0 0-64,0 0 96,0 0-64,0-1 64,0 2-32,0-1-32,0-10 96,0 10-128,0-10 128,0 10-31,0 0 63,-9-10-64,9 10 0,0 0 96,-8 0-160,8 0 64,-8 0-64,0-10 64,8 10-64,-8 0 32,8 0-32,-9-10 32,1 10 0,8-10-32,0 10 32,-8-10-64,8 0 128,-8 0-192,8 0 128,-9 10-32,9-10 0,-8 0 64,8 0-64,-8 9 0,8-9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11-96,-8-11 64,8 0-96,-9 0 128,9 0-96,0 0 64,-7 0-64,7 0 32,-9 9 32,9-9-96,-8 0 64,8 0-32,-9 0 64,9 0-64,0 10 64,-8-10-64,8 0 64,-8 0-32,8 0-32,0 0 32,0 0 0,-8 0 0,8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303 287 4324,'0'-10'480,"0"10"257,0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327 277 1377,'0'0'1217,"0"0"-416,0 0-97,0 0-127,0 0-97,0 0-223,0 0 383,-8 0-287,8 0-225,0 0 32,-9 0-128,9 0 128,0 0-96,0 0 128,0 0-160,0 0 0,0 0 0,0 10-128,0-10 0,0 0 64,0 0 64,0 10-192,9-10 96,-9 0 64,8 0 0,1 0-32,-9 0 0,0-10 64,0 10 0,8 0-32,-8-10 64,0 10-32,0-10 32,0 10 705,0-10-353,0 10-63,0 0-1,-8 0-288,8 0 32,0 0 0,-9 0 96,9 0-192,0 0 64,-8 0-64,8 0 0,0 0 0,0 0-32,0 0 32,0 0-96,0 0 32,0 0-64,0 10-128,0-10 32,0 0 31,0 10-31,8-10 96,-8 0 128,9 0-64,-1 0 64,-8 0-32,8 0 96,-8-10-96,8 10 96,-8-10 0,0 10 0,9-10 32,-9 10 64,0 0 65,0-10-193,0 10 160,-9-10-352,1 10 160,8 0-321,-8 0 418,8 0 95,-8 0 96,8 0-160,-9 0-64,9 0 64,0 0-224,0 10 32,0-10-192,0 0-289,0 10 65,0-10-65,0 0-704,0 0-1185</inkml:trace>
  <inkml:trace contextRef="#ctx0" brushRef="#br0" timeOffset="3">590 267 2017,'0'0'897,"-8"0"-384,8 0 672,0 0-384,0 0-257,0 0-95,0 0-97,0 0-224,0 0 0,0 0-96,0 0 288,0 0 97,0 0-1,0 0 1,0 0-129,0 0-32,0 0-128,0 0 161,0 0-129,0 10-32,0 0-160,0-10 32,0 10-64,0-10-96,0 0-129,0 0-191,0 0 320,0 0-32,0 0 512,8 0-416,-8 0 32,0 0 0,9-10 0,-9 10 128,0-10-128,0 0 160,0 10 0,0-10 96,0 10 0,0 0 353,0 0-193,0 0-32,0 0 1,0 0 31,0 0-160,-9 0-64,9 0-32,0 0-96,-8 0 96,8 0-192,0 10 160,-9 0-160,9-10 32,0 10-128,0-10-128,0 10 192,0-10-289,9 0 225,-9 0 128,0 0-64,8 0 0,-8 0 0,9 0 64,-9-10-65,0 10 129,8 0-32,-8-10 64,0 10 97,0-10 31,0 10 128,0-10-64,-8 10-128,8 0 96,-9 0-31,9 0-97,-8 0 64,-1 0-96,9 0 64,0 10-96,-7-10 32,7 10-160,0 0-32,0 0-193,0-10-31,0 10-64,0-10-33,7 0 257,2 0-737,-9 0-1826,8 0-1633</inkml:trace>
  <inkml:trace contextRef="#ctx0" brushRef="#br1" timeOffset="4">187 475 2690,'-8'-10'352,"8"10"97,0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0 577,8 0 128,-8 0-128,8 0 0,-8-10-64,0 10 32,0-10 0,0 0 64,0 10-32,0-10 96,0 10-31,0 0 127,0-10 128,-8 10-480,8 0 705,-8 0-481,0 0-192,8 0 576,-9 0-320,9 0-96,0 0 192,-7 0-95,7 0-161,0 0 96,-9 0 0,9 10 0,0-10-128,-8 10 96,8 0-32,0-10-32,0 10 64,0 0-32,0 0 32,0 0-160,8-10 128,-8 10-160,9-10 96,-9 0-192,7 10-97,-7-10-159,9 0 544,-1 0 32,-8 0-32,8-10-128,-8 10-96,8-10 32,-8 0-32,0 0 96,0 0 32,0 10-33,0-10 65,0 10 65,0 0 31,0-10 96,0 10 32,0 0-64,0 0-224,0 0 64,0 0-96,-8 0 96,8 0 128,0 0-64,0 0-96,0 0-96,0 0 0,0 0 32,0 0-128,0 0 192,0 0-97,0 0-63,0 0 160,0 0-96,0 10 32,0-10-128,0 0 0,0 0-129,0 0-127,0 0-257,0 0-32,0 0-256,0 0-384,0 0-224</inkml:trace>
  <inkml:trace contextRef="#ctx0" brushRef="#br1" timeOffset="5">418 495 1345,'-16'-20'1217,"16"20"-288,0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0,-9 0-64,9-10 0,0 10-64,0-10-128,0 0-129,0 0 65,0 0-160,0 0-289,0 0 353,0 0 256,0 0 128,9 0-192,-9-10 160,0 10 0,0-10 96,0 0-32,0 10 32,0-10 32,0 0 64,0 10-64,0-10 257,-9 0 31,9 10-256,0 0 128,0 0 1,0 0-1,-8 0 0,8 0-128,0 0 33,0 0-97,-8 0-32,8 0-160,-8 10 192,8-10-192,0 10 128,0-10-160,0 10 63,0-10-95,0 0 0,0 10 32,0-10-128,0 10 0,0-10-33,0 0 1,0 0-192,8 0 255,-8 0 33,0 0 128,0 0-32,8 0 64,-8 0-32,0-10 0,0 10 96,0-10 0,0 10 64,0-10-96,0 10 192,0 0 0,0 0 33,0 0-65,0 0-128,0 0-32,0 0 0,0 0 32,0 0-128,0 0 128,-8 0-128,8 10 32,0-10-161,0 0-31,0 0-256,0 0-65,0 0-448,0 0-1441,0 0-33</inkml:trace>
  <inkml:trace contextRef="#ctx0" brushRef="#br0" timeOffset="6">615 515 4388,'0'-10'128,"0"0"-128,0 10 320,-8 0 0,8 0 65,0 0 255,0 0 97,-8 0-128,8 0-65,0 0-95,-9 10-257,9 0 0,0 0-160,0-10-32,0 10-96,0 0 96,0-10-320,0 0-129,0 0 129,0 0 288,0 0-321,9 0-31,-9 0 224,8 0 96,-8-10-32,0 0 0,8 0 64,-8 10 224,0-10 32,0 10 545,0 0-417,0-10 609,-8 10-448,8 0-193,0 0-128,-8 0 32,8 0 32,-9 10-63,1 0-1,8-10-192,-9 10 64,9 0-64,0 0-32,0-10 0,0 9-32,0-9-64,0 0-161,0 0 97,9 0 32,-9 0 32,0 0-96,8 0 128,-8 0 64,9 0 32,-9-9 0,0 9-32,0-10 0,8 0 64,-8 10 32,0-10 96,0 10 32,0 0 64,0 0-960,0 0 1184,0 0-256,0 10-256,-8-10-96,8 10-256,0-10-801,0 0-1090,0 10-3969</inkml:trace>
  <inkml:trace contextRef="#ctx0" brushRef="#br0" timeOffset="7">804 455 1377,'0'0'993,"0"0"-705,0 0 737,0 0 0,0 0-96,0 0-160,0 0-65,0 0 129,0 0-353,0 0-223,0 0 319,0 0-287,0 0-193,-7 0-32,7 0 32,0 0-96,0 0 0,0 0-192,0 0-97,0 0-191,0 0 96,0-10 319,7 10 322,-7 0-161,0-10-96,9 0 96,-9 10 160,0-10-32,0 10 33,0 0 255,0 0-128,0 0 65,0 0-161,-9 0 64,9 0-191,-7 0-65,7 10 128,-9 0-224,9 0 96,-8 0-160,8 0 64,0 0-160,0-10 128,0 0-128,0 10-65,0-10-191,0 0 256,0 0-64,8 0 63,-8 0 226,9 0-130,-9-10 130,0 10-130,7-10 130,-7 0-65,0 10 64,0-10-32,0 0 32,0 10 160,0 0-64,0 0 192,-7 0-928,7 0 864,0 0-32,0 0-63,-9 10 31,9 0-192,0 0 0,-8 0-224,8 0 256,0-10-256,0 10-129,0-10-223,0 0 480,0 0-225,8 0 65,-8 0 288,9 0-32,-9-10 0,7 0-96,-7 0 128,0 0 64,0 10 33,0-10-33,0 10 320,0 0 33,0 0-289,0 0-128,-7 0 0,7 0 0,0 0-224,-9 0 96,9 10-289,-8-10-447,8 0-161,0 0-641,0 10-864,0-10-993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642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643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0-64,-9-9 32,9 9-64,-8 0 64,8 0-96,-8-11 32,0 11-32,-1 0 96,9 0-128,-8-9 64,0 9-96,8 0 160,-8-10-64,0 10-64,-1-10-32,9 10 96,-8-10 64,0 0-128,8 10 64,-8-10-32,-1 0 32,9 0-32,-8 0-33,8 0 65,0 0-224,-8-10 288,8 10-128,0 0 96,0 0-96,-8 0 64,8-9-96,0 9 96,0 0 0,0 0-96,0 0 128,0-10-96,0 10 96,0 10-96,0-10 32,0 0 0,0 0 0,0-1-32,0 1 32,8 0-32,-8 1-128,0-1 224,0 0-64,8 0-32,-8 0 64,0 1 32,8-2-32,1 2-32,-9-1-1,8 0-95,0 0 128,-8 0-64,8 10 128,1-10-160,-9 0 128,8 10-32,0-10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0 192,0 0-32,9 1-96,-9-2 0,0 2-96,7-1 224,-7 0-161,9 0 161,-1 0-192,1 0 64,-2 0 0,-7 0 32,9 10 32,-1-10 32,0 10 64,1 0-128,7-10 128,-8 10 0,1 0 0,-2-10 0,10 10-32,-9 0 0,1 0 0,-2 0 96,2 0-96,-1 0 32,1 0-64,-1 0 32,0 0-128,-8 0 192,8 0-96,-8 0 64,8 0 64,-8 0 0,9 0 64,-9 10-64,7-10 0,-7 0-160,9 10 128,-9-10-128,9 0-32,-9 10 288,8-10-192,-8 10 129,8 0-193,-8-10 96,0 10-129,8-10 194,-8 10 63,0-10-64,0 0 0,0 10-32,0-10-32,0 0 0,0 0 0,0 0-64,0 0 64,8 0-128,-8 0 64,0 0-160,0 0-97,0 0 193,0 0 192,0 0-31,0 0-65,0 0 32,9 0-96,-9-10 64,8 0-65,1 10 1,-9-10-32,7 0 0,2 10-32,6-10 96,-7 0 32,0 10-64,1-10 64,-1 10-64,1-10 64,-2 10 64,2 0-64,-1-10 32,0 10-32,0 0 32,0 0-64,1 0 96,-1 0-96,1 0 96,-2 0-96,2 0 96,-1 0-96,-8 0 64,8 0-32,-8 10 0,9-10 160,-9 10-192,8-10 224,-8 0-192,8 10 32,-8-10-32,8 10 97,-8 0-65,9-10 64,-9 10 0,7 0-96,-7 0 128,9-10-128,-9 10 64,8-10-96,-8 10 96,9-10-32,-9 0-32,0 10 32,8-10 0,-8 9-32,0-9 0,8 11 160,-8-11-256,0 9 352,0-9-160,8 10 1,-8-10 63,0 10-64,0-10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9-96,-8-9 64,0 11-64,0-11 33,0 9-1,0 1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1 0,-9-11 0,0 10 32,8-10-64,-8 0 32,0 10 0,0-10 0,8 10 0,-8 0 0,8 0 0,-8 0 32,8 0-32,-8 0 0,0 0-32,0 0 64,9 0 0,-9-1-32,0 1 32,0 0-64,0 0 96,0 0-64,0 0 64,0 0-32,0 0-32,0-10 96,0 10-128,0-10 128,0 10-31,0 0 63,-9-10-64,9 10 0,0 0 96,-8 0-160,8 0 64,-8 0-64,0-10 64,8 10-64,-8-1 32,8 2-32,-9-11 32,1 9 0,8-9-32,0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347 288 4324,'0'-9'480,"0"9"257,0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9-128,0-9 0,0 0 64,0 0 64,0 11-192,9-11 96,-9 0 64,8 0 0,1 0-32,-9 0 0,0-11 64,0 11 0,8 0-32,-8-9 64,0 9-32,0-10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634 269 2017,'0'0'897,"-9"0"-384,9 0 672,0 0-384,0 0-257,0 0-95,0 0-97,0 0-224,0 0 0,0 0-96,0 0 288,0 0 97,0 0-1,0 0 1,0 0-129,0 0-32,0 0-128,0 0 161,0 0-129,0 10-32,0-1-160,0-9 32,0 11-64,0-11-96,0 0-129,0 0-191,0 0 320,0 0-32,0 0 512,9 0-416,-9 0 32,0 0 0,8-11 0,-8 11 128,0-9-128,0-1 160,0 10 0,0-10 96,0 10 0,0 0 353,0 0-193,0 0-32,0 0 1,0 0 31,0 0-160,-8 0-64,8 0-32,0 0-96,-9 0 96,9 0-192,0 10 160,-8 0-160,8-10 32,0 9-128,0-9-128,0 11 192,0-11-289,8 0 225,-8 0 128,0 0-64,9 0 0,-9 0 0,8 0 64,-8-11-65,0 11 129,9 0-32,-9-9 64,0 9 97,0-10 31,0 10 128,0-10-64,-9 10-128,9 0 96,-8 0-31,8 0-97,-9 0 64,1 0-96,8 0 64,0 10-96,-8-10 32,8 10-160,0-1-32,0 2-193,0-11-31,0 9-64,0-9-33,8 0 257,0 0-737,-8 0-1826,9 0-1633</inkml:trace>
  <inkml:trace contextRef="#ctx0" brushRef="#br1" timeOffset="4">232 478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0 127,0-10 128,-7 10-480,7 0 705,-9 0-481,1 0-192,8 0 576,-9 0-320,9 0-96,0 0 192,-7 0-95,7 0-161,0 0 96,-9 0 0,9 10 0,0-10-128,-8 10 96,8 0-32,0-10-32,0 10 64,0 0-32,0-1 32,0 1-160,8-10 128,-8 10-160,9-10 96,-9 0-192,7 10-97,-7-10-159,9 0 544,-1 0 32,-8 0-32,9-10-128,-9 10-96,7-10 32,-7 0-32,0 1 96,0-1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462 498 1345,'-16'-20'1217,"16"20"-288,0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0,-9 0-64,9-10 0,0 9-64,0-9-128,0 0-129,0 0 65,0 0-160,0 0-289,0 0 353,0 0 256,0 0 128,9 0-192,-9-9 160,0 9 0,0-10 96,0 0-32,0 10 32,0-10 32,0 0 64,0 10-64,0-10 257,-9 0 31,9 10-256,0 0 128,0 0 1,0 0-1,-9 0 0,9 0-128,0 0 33,0 0-97,-7 0-32,7 0-160,-9 10 192,9-10-192,0 10 128,0-10-160,0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658 517 4388,'0'-10'128,"0"1"-128,0 9 320,-7 0 0,7 0 65,0 0 255,0 0 97,-9 0-128,9 0-65,0 0-95,-8 9-257,8 1 0,0 0-160,0-10-32,0 10-96,0 0 96,0-10-320,0 0-129,0 0 129,0 0 288,0 0-321,8 0-31,-8 0 224,9 0 96,-9-10-32,0 0 0,7 0 64,-7 10 224,0-10 32,0 10 545,0 0-417,0-9 609,-7 9-448,7 0-193,0 0-128,-9 0 32,9 0 32,-8 9-63,-1 1-1,9-10-192,-8 10 64,8 0-64,0 0-32,0-10 0,0 10-32,0-10-64,0 0-161,0 0 97,8 0 32,-8 0 32,0 0-96,9 0 128,-9 0 64,8 0 32,-8-10 0,0 10-32,0-10 0,9 0 64,-9 10 32,0-10 96,0 10 32,0 0 64,0 0-960,0 0 1184,0 0-256,0 10-256,-9-10-96,9 10-256,0-10-801,0 0-1090,0 10-3969</inkml:trace>
  <inkml:trace contextRef="#ctx0" brushRef="#br0" timeOffset="7">848 458 1377,'0'0'993,"0"0"-705,0 0 737,0 0 0,0 0-96,0 0-160,0 0-65,0 0 129,0 0-353,0 0-223,0 0 319,0 0-287,0 0-193,-8 0-32,8 0 32,0 0-96,0 0 0,0 0-192,0 0-97,0 0-191,0 0 96,0-10 319,8 10 322,-8 0-161,0-10-96,8 0 96,-8 10 160,0-10-32,0 10 33,0 0 255,0 0-128,0 0 65,0 0-161,-8 0 64,8 0-191,-8 0-65,8 10 128,-8 0-224,8 0 96,-9 0-160,9 0 64,0 0-160,0-10 128,0 0-128,0 10-65,0-10-191,0 0 256,0 0-64,9 0 63,-9 0 226,8 0-130,-8-10 130,0 10-130,8-10 130,-8 0-65,0 10 64,0-10-32,0 0 32,0 10 160,0 0-64,0 0 192,-8 0-928,8 0 864,0 0-32,0 0-63,-8 10 31,8 0-192,0 0 0,-9 0-224,9 0 256,0-10-256,0 10-129,0-10-223,0 0 480,0 0-225,9 0 65,-9 0 288,8 0-32,-8-10 0,8 0-96,-8 0 128,0 0 64,0 10 33,0-10-33,0 10 320,0 0 33,0 0-289,0 0-128,-8 0 0,8 0 0,0 0-224,-8 0 96,8 10-289,-9-10-447,9 0-161,0 0-641,0 10-864,0-10-993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687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66,9-1-66,-9 2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2 0,8 8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688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239 715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0-64,-9-10 32,9 10-64,-8 0 64,8 0-96,-8-10 32,0 10-32,-1 0 96,9 0-128,-8-9 64,0 9-96,8 0 160,-8-11-64,-1 11-64,1-9-32,8 9 96,-8-11 64,0 2-128,8 9 64,-8-10-32,-1 0 32,9 0-32,-8 0-33,8 0 65,0 0-224,-8-10 288,8 10-128,0 0 96,0 0-96,-8 0 64,8-10-96,0 10 96,0 0 0,0 0-96,0 1 128,0-11-96,0 9 96,0 11-96,0-9 32,0-2 0,0 2 0,0 0-32,0-1 32,8 0-32,-8 1-128,0-1 224,0 0-64,8 0-32,-8 0 64,0 0 32,8 0-32,1 0-32,-9 0-1,8 0-95,0 0 128,-8 0-64,8 10 128,0-10-160,-8 0 128,9 10-32,-1-10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1 192,0-1-32,9 0-96,-9 0 0,0 0-96,7 0 224,-7 0-161,9 0 161,-1 0-192,1 0 64,-2 0 0,-7 0 32,9 10 32,-1-10 32,0 10 64,1 0-128,7-10 128,-8 10 0,1 0 0,-2-10 0,10 10-32,-9 0 0,1 0 0,-2 0 96,2 0-96,-1 0 32,1 0-64,-1 0 32,0 0-128,-8 0 192,8 0-96,-8 0 64,8 0 64,-8 0 0,9 0 64,-9 10-64,7-10 0,-7 0-160,9 10 128,-9-10-128,8 0-32,-8 10 288,9-10-192,-9 10 129,8 0-193,-8-10 96,0 10-129,8-10 194,-8 10 63,0-10-64,0 0 0,0 10-32,0-10-32,0 0 0,0 0 0,0 0-64,0 0 64,8 0-128,-8 0 64,0 0-160,0 0-97,0 0 193,0 0 192,0 0-31,0 0-65,0 0 32,9 0-96,-9-10 64,8 0-65,0 10 1,-8-10-32,8 0 0,0 10-32,8-10 96,-8 0 32,0 10-64,1-10 64,-1 10-64,0-10 64,0 10 64,0 0-64,1-10 32,-1 10-32,0 0 32,0 0-64,1 0 96,-1 0-96,0 0 96,0 0-96,0 0 96,1 0-96,-9 0 64,8 0-32,-8 10 0,9-10 160,-9 10-192,8-10 224,-8 0-192,8 10 32,-8-10-32,8 10 97,-8 0-65,9-10 64,-9 10 0,7 0-96,-7 0 128,9-10-128,-9 10 64,8-10-96,-8 10 96,9-10-32,-9 0-32,0 10 32,8-10 0,-8 10-32,0-10 0,8 10 160,-8-10-256,0 10 352,0-10-160,8 10 1,-8-10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0,9-1 0,-9-9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347 289 4324,'0'-10'480,"0"10"257,0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10-128,0-10 0,0 0 64,0 0 64,0 10-192,9-10 96,-9 0 64,8 0 0,1 0-32,-9 0 0,0-10 64,0 10 0,8 0-32,-8-10 64,0 10-32,0-10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634 269 2017,'0'0'897,"-9"0"-384,9 0 672,0 0-384,0 0-257,0 0-95,0 0-97,0 0-224,0 0 0,0 0-96,0 0 288,0 0 97,0 0-1,0 0 1,0 0-129,0 0-32,0 0-128,0 0 161,0 0-129,0 10-32,0 0-160,0-10 32,0 10-64,0-10-96,0 0-129,0 0-191,0 0 320,0 0-32,0 0 512,9 0-416,-9 0 32,0 0 0,8-10 0,-8 10 128,0-10-128,0 0 160,0 10 0,0-10 96,0 10 0,0 0 353,0 0-193,0 0-32,0 0 1,0 0 31,0 0-160,-8 0-64,8 0-32,0 0-96,-9 0 96,9 0-192,0 10 160,-8 0-160,8-10 32,0 10-128,0-10-128,0 10 192,0-10-289,8 0 225,-8 0 128,0 0-64,9 0 0,-9 0 0,8 0 64,-8-10-65,0 10 129,8 0-32,-8-10 64,0 10 97,0-10 31,0 10 128,0-10-64,-8 10-128,8 0 96,-8 0-31,8 0-97,-9 0 64,1 0-96,8 0 64,0 10-96,-8-10 32,8 10-160,0 0-32,0 0-193,0-10-31,0 10-64,0-10-33,8 0 257,0 0-737,-8 0-1826,9 0-1633</inkml:trace>
  <inkml:trace contextRef="#ctx0" brushRef="#br1" timeOffset="4">232 476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0 127,0-9 128,-7 9-480,7 0 705,-9 0-481,1 0-192,8 0 576,-9 0-320,9 0-96,0 0 192,-7 0-95,7 0-161,0 0 96,-9 0 0,9 9 0,0-9-128,-8 10 96,8 0-32,0-10-32,0 10 64,0 0-32,0 0 32,0 0-160,8-10 128,-8 10-160,9-10 96,-9 0-192,7 10-97,-7-10-159,9 0 544,-1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462 496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0,-8 0-64,8-10 0,0 10-64,0-10-128,0 0-129,0 0 65,0 0-160,0 0-289,0 0 353,0 0 256,0 0 128,8 0-192,-8-10 160,0 10 0,0-10 96,0 0-32,0 10 32,0-10 32,0 0 64,0 10-64,0-9 257,-8-2 31,8 11-256,0 0 128,0 0 1,0 0-1,-9 0 0,9 0-128,0 0 33,0 0-97,-7 0-32,7 0-160,-9 11 192,9-11-192,0 9 128,0-9-160,0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658 516 4388,'0'-10'128,"0"0"-128,0 10 320,-8 0 0,8 0 65,0 0 255,0 0 97,-8 0-128,8 0-65,0 0-95,-8 10-257,8 0 0,0 0-160,0-10-32,0 10-96,0 0 96,0-10-320,0 0-129,0 0 129,0 0 288,0 0-321,8 0-31,-8 0 224,8 0 96,-8-10-32,0 0 0,8 0 64,-8 10 224,0-10 32,0 10 545,0 0-417,0-10 609,-8 10-448,8 0-193,0 0-128,-8 0 32,8 0 32,-8 10-63,-1 0-1,9-10-192,-8 10 64,8 0-64,0 0-32,0-10 0,0 10-32,0-10-64,0 0-161,0 0 97,8 0 32,-8 0 32,0 0-96,9 0 128,-9 0 64,8 0 32,-8-10 0,0 10-32,0-10 0,8 0 64,-8 10 32,0-10 96,0 10 32,0 0 64,0 0-960,0 0 1184,0 0-256,0 10-256,-8-10-96,8 10-256,0-10-801,0 0-1090,0 10-3969</inkml:trace>
  <inkml:trace contextRef="#ctx0" brushRef="#br0" timeOffset="7">848 456 1377,'0'0'993,"0"0"-705,0 0 737,0 0 0,0 0-96,0 0-160,0 0-65,0 0 129,0 0-353,0 0-223,0 0 319,0 0-287,0 0-193,-8 0-32,8 0 32,0 0-96,0 0 0,0 0-192,0 0-97,0 0-191,0 0 96,0-9 319,8 9 322,-8 0-161,0-11-96,8 2 96,-8 9 160,0-11-32,0 11 33,0 0 255,0 0-128,0 0 65,0 0-161,-8 0 64,8 0-191,-8 0-65,8 11 128,-8-2-224,8 2 96,-9-2-160,9 1 64,0 0-160,0-10 128,0 0-128,0 10-65,0-10-191,0 0 256,0 0-64,9 0 63,-9 0 226,8 0-130,-8-10 130,0 10-130,8-10 130,-8 0-65,0 10 64,0-9-32,0-2 32,0 11 160,0 0-64,0 0 192,-8 0-928,8 0 864,0 0-32,0 0-63,-8 11 31,8-2-192,0 1 0,-9 0-224,9 0 256,0-10-256,0 10-129,0-10-223,0 0 480,0 0-225,9 0 65,-9 0 288,8 0-32,-8-10 0,8 0-96,-8 0 128,0 0 64,0 10 33,0-9-33,0 9 320,0 0 33,0 0-289,0 0-128,-8 0 0,8 0 0,0 0-224,-8 0 96,8 9-289,-9-9-447,9 0-161,0 0-641,0 10-864,0-10-993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557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66,9-1-66,-9 2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0,8 0 0,-8 1 0,0-1 32,9 1-64,-9-1 64,0 0-32,8-9 0,-8 10 0,9-1 0,-9 10 64,0-10-64,8 1 32,-8-1-64,0 0 64,8 10-64,-8-9 96,0-1-96,8 1 32,-8-1 0,9 0-32,-9 1 64,8-1-160,0 0 160,0-9-32,0 10 0,-8-1-32,9 0 64,-9 1-96,8 9 128,-8-10-96,0 2 0,8 8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10-96,1 0 129,-1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696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697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0-128,0 0 32,8 0 32,-8 0-64,0 0 32,8 0-32,-9 0 128,9 0-64,-8 0-96,8 0 96,-9-10-32,2 10-64,7 0 32,-9 0 1,9 0 63,-8 0 0,8 0-64,-9-10 32,9 10-64,-8 0 64,8 0-96,-8-10 32,0 10-32,-1 0 96,9 0-128,-8-9 64,0 9-96,8 0 160,-8-11-64,0 11-64,-1-9-32,9 9 96,-8-11 64,0 2-128,8 9 64,-8-10-32,-1 0 32,9 0-32,-8 0-33,8 0 65,0 0-224,-8-10 288,8 10-128,0 0 96,0 0-96,-8 0 64,8-10-96,0 10 96,0 0 0,0 0-96,0 1 128,0-11-96,0 9 96,0 11-96,0-9 32,0-2 0,0 2 0,0-1-32,0 0 32,8 0-32,-8 1-128,0-1 224,0 0-64,8 0-32,-8 0 64,0 0 32,8 0-32,1 0-32,-9 0-1,8 0-95,0 0 128,-8 0-64,8 10 128,1-10-160,-9 0 128,8 10-32,0-10 96,-8 10-128,0 0-32,8 0 64,-8 0-32,0 0 32,8 0 32,1 0 64,-1 0-32,0 0-32,-8 0-32,8 0 33,1 0-1,8 0-32,-10 0 64,2 0-128,-9 0 128,8 0-96,-8 0 64,9 0 0,-9 0 32,0 0-32,0 0-64,0 0 128,0 0-64,0 0 128,0 0-160,0 0 128,0 0-64,0 0-32,0 0-32,0 0 0,0 0-160,0 0 96,0 0 320,0 0-192,0 0 0,0 0-64,0 0 128,0 0-128,0 0 65,0 0-65,0 0 32,0-10-32,0 0-65,0 10 65,0-10-96,0 0-32,0 0-64,0 1 192,0-1-32,8 0-96,-8 0 0,0 0-96,8 0 224,-8 0-161,8 0 161,0 0-192,1 0 64,-2 0 0,-7 0 32,9 10 32,-1-10 32,2 10 64,-2 0-128,8-10 128,-7 10 0,-1 0 0,0-10 0,8 10-32,-7 0 0,-1 0 0,0 0 96,0 0-96,1 0 32,-1 0-64,0 0 32,0 0-128,-8 0 192,8 0-96,-8 0 64,9 0 64,-9 0 0,8 0 64,-8 10-64,8-10 0,-8 0-160,8 10 128,-8-10-128,9 0-32,-9 10 288,8-10-192,-8 10 129,9 0-193,-9-10 96,0 10-129,7-10 194,-7 10 63,0-10-64,0 0 0,0 10-32,0-10-32,0 0 0,0 0 0,0 0-64,0 0 64,9 0-128,-9 0 64,0 0-160,0 0-97,0 0 193,0 0 192,0 0-31,0 0-65,0 0 32,8 0-96,-8-10 64,8 0-65,0 10 1,-8-10-32,7 0 0,1 10-32,9-10 96,-10 0 32,2 10-64,-1-10 64,1 10-64,-1-10 64,0 10 64,0 0-64,0-10 32,1 10-32,-2 0 32,2 0-64,-1 0 96,1 0-96,-1 0 96,0 0-96,0 0 96,1 0-96,-9 0 64,8 0-32,-8 10 0,8-10 160,-8 10-192,8-10 224,-8 0-192,9 10 32,-9-10-32,8 10 97,-8 0-65,8-10 64,-8 10 0,8 0-96,-8 0 128,8-10-128,-8 10 64,9-10-96,-9 10 96,8-10-32,-8 0-32,0 10 32,9-10 0,-9 10-32,0-10 0,7 10 160,-7-10-256,0 10 352,0-10-160,9 10 1,-9-10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64,10 0 64,-3 0-192,2-10 224,-1 10-160,0 0 32,-8-10-96,9 10 96,-2 0-32,2 0-32,-9 0 64,0 0-128,8 0 128,-8 0-64,0 0 32,0 0 32,0 0 32,9 0-64,-9 0 0,8 0 128,-8 0-128,0 0 96,8 0-96,-8 10 32,8-10 32,-8 0-32,8 10 128,-8-10-128,9 0 32,-9 0-32,7 10 0,-7-10 0,9 0 64,-1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10-96,-8-10 64,8 0-96,-9 0 128,9 0-96,0 0 64,-7 0-64,7 0 32,-9 10 32,9-10-96,-8 0 64,8 0-32,-8 0 64,8 0-64,0 10 64,-9-10-64,9 0 64,-7 0-32,7 0-32,0 0 32,0 0 0,-10 0 0,10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348 289 4324,'0'-10'480,"0"10"257,0 0 544,0 0-288,0 0-320,0 0-353,0 0-96,0 0-160,0 0 96,0 0-96,0 0-128,0 0-32,0 0-192,0 0-128,0 0-1,0 0 1,0 0-385,0 0 256,0 0 449,0 0 192,8-10-96,-8 10-96,0-10 64,0 10 64,0 0 64,0 0 97,0 0 223,0 0-96,0 0-63,0 0 31,0 0 0,0 0-160,0 0-32,0 0 129,0 0-129,0 0 64,0 0-192,0 0-32,0 10 0,0-10-97,0 0 1,0 0 128,0 0 0,0 0 0,0 0 32,0 0 0,8 0 64,-8 0-64,0 0-32,9-10 96,-9 10 64,0-10-31,0 10 63,0 0 288,0-10 1,0 10-1,0 0-384,0 0-160,0 0 224,-9 0 192,9 0-224,0 0-96,0 0 97,0 0-258,0 0-63,0 0-288,0 0-609,0 0-705,0 0-608,0 0-1889</inkml:trace>
  <inkml:trace contextRef="#ctx0" brushRef="#br0" timeOffset="2">373 279 1377,'0'0'1217,"0"0"-416,0 0-97,0 0-127,0 0-97,0 0-223,0 0 383,-9 0-287,9 0-225,0 0 32,-8 0-128,8 0 128,0 0-96,0 0 128,0 0-160,0 0 0,0 0 0,0 10-128,0-10 0,0 0 64,0 0 64,0 10-192,8-10 96,-8 0 64,9 0 0,-1 0-32,-8 0 0,0-10 64,0 10 0,8 0-32,-8-10 64,0 10-32,0-10 32,0 10 705,0-10-353,0 10-63,0 0-1,-8 0-288,8 0 32,0 0 0,-8 0 96,8 0-192,0 0 64,-9 0-64,9 0 0,0 0 0,0 0-32,0 0 32,0 0-96,0 0 32,0 0-64,0 10-128,0-10 32,0 0 31,0 10-31,9-10 96,-9 0 128,8 0-64,0 0 64,-8 0-32,8 0 96,-8-10-96,8 10 96,-8-10 0,0 10 0,9-10 32,-9 10 64,0 0 65,0-10-193,0 10 160,-9-10-352,1 10 160,8 0-321,-8 0 418,8 0 95,-8 0 96,8 0-160,-8 0-64,8 0 64,0 0-224,0 10 32,0-10-192,0 0-289,0 10 65,0-10-65,0 0-704,0 0-1185</inkml:trace>
  <inkml:trace contextRef="#ctx0" brushRef="#br0" timeOffset="3">634 269 2017,'0'0'897,"-8"0"-384,8 0 672,0 0-384,0 0-257,0 0-95,0 0-97,0 0-224,0 0 0,0 0-96,0 0 288,0 0 97,0 0-1,0 0 1,0 0-129,0 0-32,0 0-128,0 0 161,0 0-129,0 10-32,0 0-160,0-10 32,0 10-64,0-10-96,0 0-129,0 0-191,0 0 320,0 0-32,0 0 512,8 0-416,-8 0 32,0 0 0,9-10 0,-9 10 128,0-10-128,0 0 160,0 10 0,0-10 96,0 10 0,0 0 353,0 0-193,0 0-32,0 0 1,0 0 31,0 0-160,-9 0-64,9 0-32,0 0-96,-8 0 96,8 0-192,0 10 160,-9 0-160,9-10 32,0 10-128,0-10-128,0 10 192,0-10-289,9 0 225,-9 0 128,0 0-64,8 0 0,-8 0 0,9 0 64,-9-10-65,0 10 129,8 0-32,-8-10 64,0 10 97,0-10 31,0 10 128,0-10-64,-8 10-128,8 0 96,-9 0-31,9 0-97,-8 0 64,-1 0-96,9 0 64,0 10-96,-7-10 32,7 10-160,0 0-32,0 0-193,0-10-31,0 10-64,0-10-33,7 0 257,2 0-737,-9 0-1826,8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0-32,-8 10-32,8-10 32,0 10-64,0-10 32,0 0-96,0 0 64,0 10-192,8-10-385,-8 0-64,0 0-95,8 0 255,-8 0 577,9 0 128,-9 0-128,7 0 0,-7-10-64,0 10 32,0-10 0,0 0 64,0 10-32,0-10 96,0 10-31,0 0 127,0-9 128,-7 9-480,7 0 705,-9 0-481,1 0-192,8 0 576,-8 0-320,8 0-96,0 0 192,-8 0-95,8 0-161,0 0 96,-8 0 0,8 9 0,0-9-128,-9 10 96,9 0-32,0-10-32,0 10 64,0 0-32,0 0 32,0 0-160,9-10 128,-9 10-160,8-10 96,-8 0-192,8 10-97,-8-10-159,8 0 544,0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464 497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0,-9 0-64,9-10 0,0 10-64,0-10-128,0 0-129,0 0 65,0 0-160,0 0-289,0 0 353,0 0 256,0 0 128,9 0-192,-9-10 160,0 10 0,0-10 96,0 0-32,0 10 32,0-10 32,0 0 64,0 10-64,0-9 257,-9-2 31,9 11-256,0 0 128,0 0 1,0 0-1,-8 0 0,8 0-128,0 0 33,0 0-97,-8 0-32,8 0-160,-8 11 192,8-11-192,0 9 128,0-9-160,0 10 63,0-10-95,0 0 0,0 10 32,0-10-128,0 10 0,0-10-33,0 0 1,0 0-192,8 0 255,-8 0 33,0 0 128,0 0-32,8 0 64,-8 0-32,0-10 0,0 10 96,0-10 0,0 10 64,0-10-96,0 10 192,0 0 0,0 0 33,0 0-65,0 0-128,0 0-32,0 0 0,0 0 32,0 0-128,0 0 128,-8 0-128,8 10 32,0-10-161,0 0-31,0 0-256,0 0-65,0 0-448,0 0-1441,0 0-33</inkml:trace>
  <inkml:trace contextRef="#ctx0" brushRef="#br0" timeOffset="6">659 517 4388,'0'-10'128,"0"0"-128,0 10 320,-8 0 0,8 0 65,0 0 255,0 0 97,-8 0-128,8 0-65,0 0-95,-9 10-257,9 0 0,0 0-160,0-10-32,0 10-96,0 0 96,0-10-320,0 0-129,0 0 129,0 0 288,0 0-321,9 0-31,-9 0 224,8 0 96,-8-10-32,0 0 0,8 0 64,-8 10 224,0-10 32,0 10 545,0 0-417,0-10 609,-8 10-448,8 0-193,0 0-128,-8 0 32,8 0 32,-9 10-63,1 0-1,8-10-192,-9 10 64,9 0-64,0 0-32,0-10 0,0 10-32,0-10-64,0 0-161,0 0 97,9 0 32,-9 0 32,0 0-96,8 0 128,-8 0 64,9 0 32,-9-10 0,0 10-32,0-10 0,8 0 64,-8 10 32,0-10 96,0 10 32,0 0 64,0 0-960,0 0 1184,0 0-256,0 10-256,-8-10-96,8 10-256,0-10-801,0 0-1090,0 10-3969</inkml:trace>
  <inkml:trace contextRef="#ctx0" brushRef="#br0" timeOffset="7">849 457 1377,'0'0'993,"0"0"-705,0 0 737,0 0 0,0 0-96,0 0-160,0 0-65,0 0 129,0 0-353,0 0-223,0 0 319,0 0-287,0 0-193,-7 0-32,7 0 32,0 0-96,0 0 0,0 0-192,0 0-97,0 0-191,0 0 96,0-9 319,7 9 322,-7 0-161,0-11-96,9 2 96,-9 9 160,0-11-32,0 11 33,0 0 255,0 0-128,0 0 65,0 0-161,-9 0 64,9 0-191,-7 0-65,7 11 128,-9-2-224,9 2 96,-8-2-160,8 1 64,0 0-160,0-10 128,0 0-128,0 10-65,0-10-191,0 0 256,0 0-64,8 0 63,-8 0 226,9 0-130,-9-10 130,0 10-130,7-10 130,-7 0-65,0 10 64,0-9-32,0-2 32,0 11 160,0 0-64,0 0 192,-7 0-928,7 0 864,0 0-32,0 0-63,-9 11 31,9-2-192,0 1 0,-8 0-224,8 0 256,0-10-256,0 10-129,0-10-223,0 0 480,0 0-225,8 0 65,-8 0 288,9 0-32,-9-10 0,7 0-96,-7 0 128,0 0 64,0 10 33,0-9-33,0 9 320,0 0 33,0 0-289,0 0-128,-7 0 0,7 0 0,0 0-224,-9 0 96,9 9-289,-8-9-447,8 0-161,0 0-641,0 10-864,0-10-993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705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706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0-128,0 0 32,8 0 32,-8 0-64,0 0 32,8 0-32,-9 0 128,9 0-64,-8 0-96,8 0 96,-9-10-32,2 10-64,7 0 32,-9 0 1,9 0 63,-8 0 0,8 0-64,-9-10 32,9 10-64,-8 0 64,8 0-96,-8-10 32,0 10-32,-1 0 96,9 0-128,-8-9 64,0 9-96,8 0 160,-8-11-64,0 11-64,-1-9-32,9 9 96,-8-11 64,0 2-128,8 9 64,-8-10-32,-1 0 32,9 0-32,-8 0-33,8 0 65,0 0-224,-8-10 288,8 10-128,0 0 96,0 0-96,-8 0 64,8-10-96,0 10 96,0 0 0,0 0-96,0 1 128,0-11-96,0 9 96,0 11-96,0-9 32,0-2 0,0 2 0,0-1-32,0 0 32,8 0-32,-8 1-128,0-1 224,0 0-64,8 0-32,-8 0 64,0 0 32,8 0-32,1 0-32,-9 0-1,8 0-95,0 0 128,-8 0-64,8 10 128,1-10-160,-9 0 128,8 10-32,0-10 96,-8 10-128,0 0-32,8 0 64,-8 0-32,0 0 32,8 0 32,1 0 64,-1 0-32,0 0-32,-8 0-32,8 0 33,1 0-1,8 0-32,-10 0 64,2 0-128,-9 0 128,8 0-96,-8 0 64,9 0 0,-9 0 32,0 0-32,0 0-64,0 0 128,0 0-64,0 0 128,0 0-160,0 0 128,0 0-64,0 0-32,0 0-32,0 0 0,0 0-160,0 0 96,0 0 320,0 0-192,0 0 0,0 0-64,0 0 128,0 0-128,0 0 65,0 0-65,0 0 32,0-10-32,0 0-65,0 10 65,0-10-96,0 0-32,0 0-64,0 1 192,0-1-32,8 0-96,-8 0 0,0 0-96,8 0 224,-8 0-161,8 0 161,0 0-192,1 0 64,-2 0 0,-7 0 32,9 10 32,-1-10 32,2 10 64,-2 0-128,8-10 128,-7 10 0,-1 0 0,0-10 0,8 10-32,-7 0 0,-1 0 0,0 0 96,0 0-96,1 0 32,-2 0-64,1 0 32,0 0-128,-8 0 192,8 0-96,-8 0 64,9 0 64,-9 0 0,8 0 64,-8 10-64,8-10 0,-8 0-160,8 10 128,-8-10-128,9 0-32,-9 10 288,8-10-192,-8 10 129,8 0-193,-8-10 96,0 10-129,7-10 194,-7 10 63,0-10-64,0 0 0,0 10-32,0-10-32,0 0 0,0 0 0,0 0-64,0 0 64,9 0-128,-9 0 64,0 0-160,0 0-97,0 0 193,0 0 192,0 0-31,0 0-65,0 0 32,8 0-96,-8-10 64,9 0-65,-1 10 1,-8-10-32,8 0 0,0 10-32,9-10 96,-10 0 32,2 10-64,-1-10 64,1 10-64,-1-10 64,0 10 64,0 0-64,0-10 32,1 10-32,-2 0 32,2 0-64,-1 0 96,1 0-96,-1 0 96,0 0-96,0 0 96,1 0-96,-9 0 64,8 0-32,-8 10 0,8-10 160,-8 10-192,8-10 224,-8 0-192,9 10 32,-9-10-32,8 10 97,-8 0-65,8-10 64,-8 10 0,8 0-96,-8 0 128,8-10-128,-8 10 64,9-10-96,-9 10 96,8-10-32,-8 0-32,0 10 32,9-10 0,-9 10-32,0-10 0,7 10 160,-7-10-256,0 10 352,0-10-160,9 10 1,-9-10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64,10 0 64,-3 0-192,2-10 224,-1 10-160,0 0 32,-8-10-96,9 10 96,-2 0-32,2 0-32,-9 0 64,0 0-128,8 0 128,-8 0-64,0 0 32,0 0 32,0 0 32,9 0-64,-9 0 0,8 0 128,-8 0-128,0 0 96,8 0-96,-8 10 32,8-10 32,-8 0-32,8 10 128,-8-10-128,9 0 32,-9 0-32,7 10 0,-7-10 0,9 0 64,-1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10-96,-8-10 64,8 0-96,-9 0 128,9 0-96,0 0 64,-7 0-64,7 0 32,-9 10 32,9-10-96,-8 0 64,8 0-32,-8 0 64,8 0-64,0 10 64,-9-10-64,9 0 64,-7 0-32,7 0-32,0 0 32,0 0 0,-10 0 0,10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348 289 4324,'0'-10'480,"0"10"257,0 0 544,0 0-288,0 0-320,0 0-353,0 0-96,0 0-160,0 0 96,0 0-96,0 0-128,0 0-32,0 0-192,0 0-128,0 0-1,0 0 1,0 0-385,0 0 256,0 0 449,0 0 192,8-10-96,-8 10-96,0-10 64,0 10 64,0 0 64,0 0 97,0 0 223,0 0-96,0 0-63,0 0 31,0 0 0,0 0-160,0 0-32,0 0 129,0 0-129,0 0 64,0 0-192,0 0-32,0 10 0,0-10-97,0 0 1,0 0 128,0 0 0,0 0 0,0 0 32,0 0 0,8 0 64,-8 0-64,0 0-32,9-10 96,-9 10 64,0-10-31,0 10 63,0 0 288,0-10 1,0 10-1,0 0-384,0 0-160,0 0 224,-9 0 192,9 0-224,0 0-96,0 0 97,0 0-258,0 0-63,0 0-288,0 0-609,0 0-705,0 0-608,0 0-1889</inkml:trace>
  <inkml:trace contextRef="#ctx0" brushRef="#br0" timeOffset="2">373 279 1377,'0'0'1217,"0"0"-416,0 0-97,0 0-127,0 0-97,0 0-223,0 0 383,-9 0-287,9 0-225,0 0 32,-8 0-128,8 0 128,0 0-96,0 0 128,0 0-160,0 0 0,0 0 0,0 10-128,0-10 0,0 0 64,0 0 64,0 10-192,8-10 96,-8 0 64,9 0 0,-2 0-32,-7 0 0,0-10 64,0 10 0,8 0-32,-8-10 64,0 10-32,0-10 32,0 10 705,0-10-353,0 10-63,0 0-1,-8 0-288,8 0 32,0 0 0,-7 0 96,7 0-192,0 0 64,-9 0-64,9 0 0,0 0 0,0 0-32,0 0 32,0 0-96,0 0 32,0 0-64,0 10-128,0-10 32,0 0 31,0 10-31,9-10 96,-9 0 128,7 0-64,1 0 64,-8 0-32,8 0 96,-8-10-96,8 10 96,-8-10 0,0 10 0,9-10 32,-9 10 64,0 0 65,0-10-193,0 10 160,-9-10-352,1 10 160,8 0-321,-8 0 418,8 0 95,-8 0 96,8 0-160,-7 0-64,7 0 64,0 0-224,0 10 32,0-10-192,0 0-289,0 10 65,0-10-65,0 0-704,0 0-1185</inkml:trace>
  <inkml:trace contextRef="#ctx0" brushRef="#br0" timeOffset="3">634 269 2017,'0'0'897,"-8"0"-384,8 0 672,0 0-384,0 0-257,0 0-95,0 0-97,0 0-224,0 0 0,0 0-96,0 0 288,0 0 97,0 0-1,0 0 1,0 0-129,0 0-32,0 0-128,0 0 161,0 0-129,0 10-32,0 0-160,0-10 32,0 10-64,0-10-96,0 0-129,0 0-191,0 0 320,0 0-32,0 0 512,8 0-416,-8 0 32,0 0 0,9-10 0,-9 10 128,0-10-128,0 0 160,0 10 0,0-10 96,0 10 0,0 0 353,0 0-193,0 0-32,0 0 1,0 0 31,0 0-160,-9 0-64,9 0-32,0 0-96,-8 0 96,8 0-192,0 10 160,-9 0-160,9-10 32,0 10-128,0-10-128,0 10 192,0-10-289,9 0 225,-9 0 128,0 0-64,8 0 0,-8 0 0,9 0 64,-9-10-65,0 10 129,8 0-32,-8-10 64,0 10 97,0-10 31,0 10 128,0-10-64,-8 10-128,8 0 96,-9 0-31,9 0-97,-8 0 64,-1 0-96,9 0 64,0 10-96,-7-10 32,7 10-160,0 0-32,0 0-193,0-10-31,0 10-64,0-10-33,7 0 257,2 0-737,-9 0-1826,8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0-32,-8 10-32,8-10 32,0 10-64,0-10 32,0 0-96,0 0 64,0 10-192,8-10-385,-8 0-64,0 0-95,8 0 255,-8 0 577,9 0 128,-9 0-128,7 0 0,-7-10-64,0 10 32,0-10 0,0 0 64,0 10-32,0-10 96,0 10-31,0 0 127,0-9 128,-7 9-480,7 0 705,-9 0-481,1 0-192,8 0 576,-8 0-320,8 0-96,0 0 192,-8 0-95,8 0-161,0 0 96,-8 0 0,8 9 0,0-9-128,-9 10 96,9 0-32,0-10-32,0 10 64,0 0-32,0 0 32,0 0-160,9-10 128,-9 10-160,8-10 96,-8 0-192,8 10-97,-8-10-159,8 0 544,0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462 497 1345,'-16'-20'1217,"16"20"-288,0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0,-9 0-64,9-10 0,0 10-64,0-10-128,0 0-129,0 0 65,0 0-160,0 0-289,0 0 353,0 0 256,0 0 128,9 0-192,-9-10 160,0 10 0,0-10 96,0 0-32,0 10 32,0-10 32,0 0 64,0 10-64,0-9 257,-9-2 31,9 11-256,0 0 128,0 0 1,0 0-1,-8 0 0,8 0-128,0 0 33,0 0-97,-8 0-32,8 0-160,-8 11 192,8-11-192,0 9 128,0-9-160,0 10 63,0-10-95,0 0 0,0 10 32,0-10-128,0 10 0,0-10-33,0 0 1,0 0-192,8 0 255,-8 0 33,0 0 128,0 0-32,8 0 64,-8 0-32,0-10 0,0 10 96,0-10 0,0 10 64,0-10-96,0 10 192,0 0 0,0 0 33,0 0-65,0 0-128,0 0-32,0 0 0,0 0 32,0 0-128,0 0 128,-8 0-128,8 10 32,0-10-161,0 0-31,0 0-256,0 0-65,0 0-448,0 0-1441,0 0-33</inkml:trace>
  <inkml:trace contextRef="#ctx0" brushRef="#br0" timeOffset="6">659 517 4388,'0'-10'128,"0"0"-128,0 10 320,-8 0 0,8 0 65,0 0 255,0 0 97,-8 0-128,8 0-65,0 0-95,-9 10-257,9 0 0,0 0-160,0-10-32,0 10-96,0 0 96,0-10-320,0 0-129,0 0 129,0 0 288,0 0-321,9 0-31,-9 0 224,8 0 96,-8-10-32,0 0 0,8 0 64,-8 10 224,0-10 32,0 10 545,0 0-417,0-10 609,-8 10-448,8 0-193,0 0-128,-8 0 32,8 0 32,-9 10-63,1 0-1,8-10-192,-9 10 64,9 0-64,0 0-32,0-10 0,0 10-32,0-10-64,0 0-161,0 0 97,9 0 32,-9 0 32,0 0-96,8 0 128,-8 0 64,9 0 32,-9-10 0,0 10-32,0-10 0,8 0 64,-8 10 32,0-10 96,0 10 32,0 0 64,0 0-960,0 0 1184,0 0-256,0 10-256,-8-10-96,8 10-256,0-10-801,0 0-1090,0 10-3969</inkml:trace>
  <inkml:trace contextRef="#ctx0" brushRef="#br0" timeOffset="7">849 457 1377,'0'0'993,"0"0"-705,0 0 737,0 0 0,0 0-96,0 0-160,0 0-65,0 0 129,0 0-353,0 0-223,0 0 319,0 0-287,0 0-193,-7 0-32,7 0 32,0 0-96,0 0 0,0 0-192,0 0-97,0 0-191,0 0 96,0-9 319,7 9 322,-7 0-161,0-11-96,9 2 96,-9 9 160,0-11-32,0 11 33,0 0 255,0 0-128,0 0 65,0 0-161,-9 0 64,9 0-191,-7 0-65,7 11 128,-9-2-224,9 2 96,-8-2-160,8 1 64,0 0-160,0-10 128,0 0-128,0 10-65,0-10-191,0 0 256,0 0-64,8 0 63,-8 0 226,9 0-130,-9-10 130,0 10-130,7-10 130,-7 0-65,0 10 64,0-9-32,0-2 32,0 11 160,0 0-64,0 0 192,-7 0-928,7 0 864,0 0-32,0 0-63,-9 11 31,9-2-192,0 1 0,-8 0-224,8 0 256,0-10-256,0 10-129,0-10-223,0 0 480,0 0-225,8 0 65,-8 0 288,9 0-32,-9-10 0,7 0-96,-7 0 128,0 0 64,0 10 33,0-9-33,0 9 320,0 0 33,0 0-289,0 0-128,-7 0 0,7 0 0,0 0-224,-9 0 96,9 9-289,-8-9-447,8 0-161,0 0-641,0 10-864,0-10-993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741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26 51 1697,'0'0'1698,"0"0"-1154,0 0 449,-8 0 32,8 0-288,0 0-97,0 0 33,0-9-257,0 9 97,0 0 31,0 0 33,0 0-97,0 0-127,0 0-1,0 0-96,0 0 1,0 0-129,0 0 128,0 0-160,0 0 32,0 0-96,0 0-64,0 0 32,0 0-64,0 0 192,0 9-64,0-9-64,8 10 64,1 0-32,-9-1 0,0 1 0,8-1-32,-8 1 33,8 0-1,-8-1-32,8 1 64,-8-10-96,0 9 128,9 1-64,-9-10 0,0 10 32,8-1 0,-8-9 0,0 10-64,8-1 96,-8 1-96,0-10 32,8 10 0,-8-1 64,0 1-64,9-10 0,-9 9 32,0 1-64,8-10 32,-8 10 0,0-1-32,0 1 32,9-10 32,-9 9-64,0 1 32,7 0-64,-7-1 64,0 1-32,9-1 32,-9 1 1,8-10-66,-8 9 66,9 0-66,-9 1 66,8-1-33,-8 1 0,0-1 32,8 1 0,-8 0-32,8-1 0,-8 1 64,9-1-64,-9 1 64,8-10-160,-8 10 128,0 0-32,8-1 64,-8-9-128,0 9 64,0 1 64,8 0-64,-8 0 32,0-10-32,9 9 64,-9 0-64,8 1 32,-8 0-32,0-1 32,0 1 0,9-10-32,-9 10 128,0-1-224,7-9 160,-7 10-64,0-10 32,0 9-32,9-9 0,-9 10 64,0-10-160,0 10 192,0-1-160,8-9 128,-8 10-96,0-10 64,0 0-32,0 0 0,0 9 0,0 1 32,9-10 0,-9 10-32,0-1 32,0 1-32,0-10 32,8 9-64,-8-9 64,0 0-32,0 0 0,0 0 0,0 0-32,0 0 64,0 0-96,0 0 96,0 0-96,0 0 64,0 0-32,0 0 32,0 0-96,0 0 0,0 0 96,0 0 0,0 0 0,0 0-32,0 0 64,0 0-128,0 0 128,0 0-32,8 0 0,-8-9 32,0 9-64,8-10 64,-8 1-32,0-1 32,9 10-64,-9-10 64,0 1-32,8-1 0,-8 10 0,0-9 0,8-1 0,-8 0 0,0 1 32,8-1-64,-8 1 64,0-1-32,9-9 0,-9 9 0,8 0 0,-8 10 64,0-9-64,9 0 32,-9-1-64,0 0 64,7 10-64,-7-10 96,0 1-96,9 0 32,-9-1 0,8 0-32,-8 0 64,8 1-160,0-1 160,1-9-32,-1 9 0,-8 1-32,8-1 64,-8 1-96,9 9 128,-9-10-96,0 1 0,8 9 64,-8-9-64,8-1 64,-8 10-64,8-9 64,-8-1-64,9 10 32,-9-9 0,8-1-32,-8 10 32,8-10-32,-8 1 64,9 9-64,-9-10 64,8 1-64,-8 9 32,9-10 0,-9 10 32,7-10-32,-7 10-32,0-9 96,9-1-96,-9 10 64,8-9-64,1-1 32,-9 0 0,8 1 32,-8-1-64,8 1 32,-8 9 0,8-10-32,-8 0 64,9 1-64,-9 9 96,8-10-128,-8 10 128,0-9-64,8 9 0,-8-10 0,0 10 0,0 0 0,0-10 0,8 10 0,-8 0 0,0-9 32,0 9-32,8-10-32,-8 10 0,0-9 32,0 9 0,9-10-32,-9 0 64,8 1-64,-8 9 32,0-10-64,0 10 128,0 0-96,8-9 32,-8 9 0,0 0 0,0 0-32,0 0-96,0 0 160,0 0-96,0 0 96,0 0-32,0 0 96,0 0-160,0 0 128,0 0-32,0 0-64,0 0 64,0 0-32,0 0 0,0 0-32,0 0 64,0 0-128,0 0 32,0 0 64,0 0 64,0 0 0,0 0-128,0 0 0,0 0-65,0 0 129,0 0-128,0 0 288,0 0 65,-8 0-97,8 9-96,-8-9 0,8 0 0,-9 10 32,1-10 32,0 0-64,0 9-32,0-9 0,-1 0 32,1 0 32,-8 10-64,7-10 32,1 0-64,-1 0 160,2 0-224,-2 0 256,-8 0-128,9 0 32,8 0 1,-8 0-1,-1 0-32,1 0 0,8 0 32,-8 0-96,0 0 96,8 0-64,-9 0 32,9 0 0,0 0 64,-8 0-64,8 0 0,-8 0 0,-1 0 0,9 0 0,-8 0-64,0-10 96,8 10-32,-8 0 32,-1 0 0,2 0 0,-2 0 64,1 0-128,-1-9 64,1 9-96,0 0 129,0 0-1,-1 0 0,1-10-64,0 10 32,0 0-32,-1 0 96,1 0-32,8 0-64,-9 0 32,2 0 32,-2 0 64,9 0-192,-8 0 96,8 0-64,-9 0 0,1-9 64,8 9-64,0 0 97,-8 0-65,8 0 32,-8 0 32,-1 0 32,9 0-128,-8 0 0,8 0 32,-8 0 0,0 0 32,8-10-96,-9 10 96,9 0-128,-8 0 160,8 0-96,0 0 32,-9 0-32,9 0 0,-7 0 0,7 0 0,-9 0 0,9-10-32,-8 10 32,8 0-32,-9 0 64,9 0-64,0 0-32,-8 0 64,8 0-64,-8 0 64,8 0-32,0 0 32,0 0-32,0 0 64,-8 0-64,8 0 0,0 0 0,-9 0-64,9 0 64,-8 0-32,8 0 96,-8 0-64,8 0 64,-8 0-64,8 0 32,0 0-32,0 0 96,0 0-96,0 0 0,0 0 96,0 0-96,-9 0 32,9 0 0,0 0 32,0 0-96,0 0 64,0 0 0,0 0-97,0 0 129,0 0-96,0 0 128,-8 0-128,8 0 96,0 0-96,0 0 96,0 0-32,-9 10-32,9-10 32,0 0-64,-7 0 128,7 0-128,0 0 64,0 0 0,0 0 32,0 0-64,-9 0 0,9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0-32,9 0-416,-9 0-385,0 0-352,7 0-704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742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238 715 1281,'0'-10'897,"-8"10"-257,8 0 481,0 0-352,0 0-225,0 0-95,0 0-161,0 0 129,0 0 159,0 0 1,0 0-129,0 0 1,0 0-97,0 0 96,0 0 33,0 0-129,0 0-32,0 0-95,0 0 63,0 0-192,0 0 128,0 0-160,0 0 128,0 0-96,0 0 33,0 0-129,0 0 0,-8 0 160,0 0-128,-1 0 32,9 0 32,-7 0-64,-2 0 32,9 0-32,-8 0 128,8 0-64,-9 0-96,9 0 96,-8-10-32,0 10-64,8 0 32,-8 0 1,8 0 63,-9 0 0,9 0-64,-8-10 32,8 10-64,-8 0 64,8 0-96,-8-10 32,0 10-32,-1 0 96,9 0-128,-8-9 64,0 9-96,8 0 160,-8-11-64,-1 11-64,1-9-32,8 9 96,-8-11 64,0 2-128,8 9 64,-8-10-32,-1 0 32,9 0-32,-8 0-33,8 0 65,0 0-224,-8-10 288,8 10-128,0 0 96,0 0-96,-8 0 64,8-10-96,0 10 96,0 0 0,0 0-96,0 1 128,0-11-96,0 9 96,0 11-96,0-9 32,0-2 0,0 2 0,0 0-32,0-1 32,8 0-32,-8 1-128,0-1 224,0 0-64,8 0-32,-8 0 64,0 0 32,8 0-32,1 0-32,-9 0-1,8 0-95,0 0 128,-8 0-64,8 10 128,0-10-160,-8 0 128,9 10-32,-1-10 96,-8 10-128,0 0-32,8 0 64,-8 0-32,0 0 32,8 0 32,1 0 64,-1 0-32,0 0-32,-8 0-32,8 0 33,0 0-1,9 0-32,-9 0 64,0 0-128,-8 0 128,9 0-96,-9 0 64,8 0 0,-8 0 32,0 0-32,0 0-64,0 0 128,0 0-64,0 0 128,0 0-160,0 0 128,0 0-64,0 0-32,0 0-32,0 0 0,0 0-160,0 0 96,0 0 320,0 0-192,0 0 0,0 0-64,0 0 128,0 0-128,0 0 65,0 0-65,0 0 32,0-10-32,0 0-65,0 10 65,0-10-96,0 0-32,0 0-64,0 1 192,0-1-32,9 0-96,-9 0 0,0 0-96,7 0 224,-7 0-161,9 0 161,-1 0-192,0 0 64,0 0 0,-8 0 32,8 10 32,1-10 32,-1 10 64,1 0-128,7-10 128,-8 10 0,0 0 0,0-10 0,9 10-32,-9 0 0,1 0 0,-2 0 96,2 0-96,-1 0 32,0 0-64,1 0 32,-2 0-128,-7 0 192,9 0-96,-9 0 64,8 0 64,-8 0 0,9 0 64,-9 10-64,7-10 0,-7 0-160,9 10 128,-9-10-128,8 0-32,-8 10 288,9-10-192,-9 10 129,8 0-193,-8-10 96,0 10-129,8-10 194,-8 10 63,0-10-64,0 0 0,0 10-32,0-10-32,0 0 0,0 0 0,0 0-64,0 0 64,8 0-128,-8 0 64,0 0-160,0 0-97,0 0 193,0 0 192,0 0-31,0 0-65,0 0 32,8 0-96,-8-10 64,9 0-65,-1 10 1,-8-10-32,8 0 0,0 10-32,9-10 96,-9 0 32,0 10-64,0-10 64,1 10-64,-1-10 64,0 10 64,0 0-64,1-10 32,-1 10-32,0 0 32,0 0-64,0 0 96,1 0-96,-1 0 96,0 0-96,0 0 96,1 0-96,-9 0 64,8 0-32,-8 10 0,8-10 160,-8 10-192,8-10 224,-8 0-192,9 10 32,-9-10-32,8 10 97,-8 0-65,9-10 64,-9 10 0,7 0-96,-7 0 128,9-10-128,-9 10 64,8-10-96,-8 10 96,8-10-32,-8 0-32,0 10 32,9-10 0,-9 10-32,0-10 0,7 10 160,-7-10-256,0 10 352,0-10-160,9 10 1,-9-10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10-160,0 0 32,-8-10-96,9 10 96,-2 0-32,2 0-32,-9 0 64,0 0-128,8 0 128,-8 0-64,0 0 32,0 0 32,0 0 32,9 0-64,-9 0 0,8 0 128,-8 0-128,0 0 96,8 0-96,-8 10 32,8-10 32,-8 0-32,8 10 128,-8-10-128,9 0 32,-9 0-32,7 10 0,-7-10 0,9 0 64,-1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0,8-1 0,-8-9 0,0 9 32,9-9-64,-9 0 32,0 11 0,0-11 0,8 9 0,-8 2 0,8-2 0,-8 2 32,8-2-32,-8 1 0,0 0-32,0 0 64,9 0 0,-9 0-32,0 0 32,0 0-64,0 0 96,0 0-64,0 0 64,0 0-32,0 0-32,0-10 96,0 10-128,0-10 128,0 10-31,0 0 63,-9-10-64,9 10 0,0 0 96,-8-1-160,8 2 64,-8-2-64,0-9 64,8 11-64,-9-2 32,9 1-32,-8-10 32,0 10 0,8-10-32,0 10 32,-8-10-64,8 0 128,-8 0-192,8 0 128,-9 10-32,9-10 0,-8 0 64,8 0-64,-8 10 0,8-10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10-96,-8-10 64,8 0-96,-9 0 128,9 0-96,0 0 64,-7 0-64,7 0 32,-9 10 32,9-10-96,-8 0 64,8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346 289 4324,'0'-10'480,"0"10"257,0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370 279 1377,'0'0'1217,"0"0"-416,0 0-97,0 0-127,0 0-97,0 0-223,0 0 383,-8 0-287,8 0-225,0 0 32,-9 0-128,9 0 128,0 0-96,0 0 128,0 0-160,0 0 0,0 0 0,0 10-128,0-10 0,0 0 64,0 0 64,0 10-192,9-10 96,-9 0 64,8 0 0,0 0-32,-8 0 0,0-10 64,0 10 0,9 0-32,-9-10 64,0 10-32,0-10 32,0 10 705,0-10-353,0 10-63,0 0-1,-9 0-288,9 0 32,0 0 0,-8 0 96,8 0-192,0 0 64,-8 0-64,8 0 0,0 0 0,0 0-32,0 0 32,0 0-96,0 0 32,0 0-64,0 10-128,0-10 32,0 0 31,0 10-31,8-10 96,-8 0 128,8 0-64,1 0 64,-9 0-32,7 0 96,-7-10-96,9 10 96,-9-10 0,0 10 0,8-10 32,-8 10 64,0 0 65,0-10-193,0 10 160,-8-10-352,-1 10 160,9 0-321,-7 0 418,7 0 95,-9 0 96,9 0-160,-8 0-64,8 0 64,0 0-224,0 10 32,0-10-192,0 0-289,0 10 65,0-10-65,0 0-704,0 0-1185</inkml:trace>
  <inkml:trace contextRef="#ctx0" brushRef="#br0" timeOffset="3">633 269 2017,'0'0'897,"-8"0"-384,8 0 672,0 0-384,0 0-257,0 0-95,0 0-97,0 0-224,0 0 0,0 0-96,0 0 288,0 0 97,0 0-1,0 0 1,0 0-129,0 0-32,0 0-128,0 0 161,0 0-129,0 10-32,0 0-160,0-10 32,0 10-64,0-10-96,0 0-129,0 0-191,0 0 320,0 0-32,0 0 512,8 0-416,-8 0 32,0 0 0,9-10 0,-9 10 128,0-10-128,0 0 160,0 10 0,0-10 96,0 10 0,0 0 353,0 0-193,0 0-32,0 0 1,0 0 31,0 0-160,-9 0-64,9 0-32,0 0-96,-8 0 96,8 0-192,0 10 160,-8 0-160,8-10 32,0 10-128,0-10-128,0 10 192,0-10-289,8 0 225,-8 0 128,0 0-64,8 0 0,-8 0 0,9 0 64,-9-10-65,0 10 129,8 0-32,-8-10 64,0 10 97,0-10 31,0 10 128,0-10-64,-8 10-128,8 0 96,-9 0-31,9 0-97,-8 0 64,0 0-96,8 0 64,0 10-96,-8-10 32,8 10-160,0 0-32,0 0-193,0-10-31,0 10-64,0-10-33,8 0 257,0 0-737,-8 0-1826,8 0-1633</inkml:trace>
  <inkml:trace contextRef="#ctx0" brushRef="#br1" timeOffset="4">230 476 2690,'-8'-10'352,"8"10"97,0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0 577,8 0 128,-8 0-128,8 0 0,-8-10-64,0 10 32,0-10 0,0 0 64,0 10-32,0-10 96,0 10-31,0 0 127,0-9 128,-8 9-480,8 0 705,-8 0-481,0 0-192,8 0 576,-9 0-320,9 0-96,0 0 192,-7 0-95,7 0-161,0 0 96,-9 0 0,9 9 0,0-9-128,-8 10 96,8 0-32,0-10-32,0 10 64,0 0-32,0 0 32,0 0-160,8-10 128,-8 10-160,9-10 96,-9 0-192,7 10-97,-7-10-159,9 0 544,-1 0 32,-8 0-32,8-10-128,-8 10-96,8-10 32,-8 0-32,0 0 96,0 0 32,0 10-33,0-10 65,0 10 65,0 0 31,0-10 96,0 10 32,0 0-64,0 0-224,0 0 64,0 0-96,-8 0 96,8 0 128,0 0-64,0 0-96,0 0-96,0 0 0,0 0 32,0 0-128,0 0 192,0 0-97,0 0-63,0 0 160,0 0-96,0 10 32,0-10-128,0 0 0,0 0-129,0 0-127,0 0-257,0 0-32,0 0-256,0 0-384,0 0-224</inkml:trace>
  <inkml:trace contextRef="#ctx0" brushRef="#br1" timeOffset="5">461 496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0,-8 0-64,8-10 0,0 10-64,0-10-128,0 0-129,0 0 65,0 0-160,0 0-289,0 0 353,0 0 256,0 0 128,8 0-192,-8-10 160,0 10 0,0-10 96,0 0-32,0 10 32,0-10 32,0 0 64,0 10-64,0-9 257,-8-2 31,8 11-256,0 0 128,0 0 1,0 0-1,-9 0 0,9 0-128,0 0 33,0 0-97,-7 0-32,7 0-160,-9 11 192,9-11-192,0 9 128,0-9-160,0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658 516 4388,'0'-10'128,"0"0"-128,0 10 320,-8 0 0,8 0 65,0 0 255,0 0 97,-8 0-128,8 0-65,0 0-95,-9 10-257,9 0 0,0 0-160,0-10-32,0 10-96,0 0 96,0-10-320,0 0-129,0 0 129,0 0 288,0 0-321,9 0-31,-9 0 224,8 0 96,-8-10-32,0 0 0,8 0 64,-8 10 224,0-10 32,0 10 545,0 0-417,0-10 609,-8 10-448,8 0-193,0 0-128,-8 0 32,8 0 32,-9 10-63,1 0-1,8-10-192,-8 10 64,8 0-64,0 0-32,0-10 0,0 10-32,0-10-64,0 0-161,0 0 97,8 0 32,-8 0 32,0 0-96,8 0 128,-8 0 64,9 0 32,-9-10 0,0 10-32,0-10 0,8 0 64,-8 10 32,0-10 96,0 10 32,0 0 64,0 0-960,0 0 1184,0 0-256,0 10-256,-8-10-96,8 10-256,0-10-801,0 0-1090,0 10-3969</inkml:trace>
  <inkml:trace contextRef="#ctx0" brushRef="#br0" timeOffset="7">847 456 1377,'0'0'993,"0"0"-705,0 0 737,0 0 0,0 0-96,0 0-160,0 0-65,0 0 129,0 0-353,0 0-223,0 0 319,0 0-287,0 0-193,-7 0-32,7 0 32,0 0-96,0 0 0,0 0-192,0 0-97,0 0-191,0 0 96,0-9 319,7 9 322,-7 0-161,0-11-96,9 2 96,-9 9 160,0-11-32,0 11 33,0 0 255,0 0-128,0 0 65,0 0-161,-9 0 64,9 0-191,-7 0-65,7 11 128,-9-2-224,9 2 96,-8-2-160,8 1 64,0 0-160,0-10 128,0 0-128,0 10-65,0-10-191,0 0 256,0 0-64,8 0 63,-8 0 226,9 0-130,-9-10 130,0 10-130,7-10 130,-7 0-65,0 10 64,0-9-32,0-2 32,0 11 160,0 0-64,0 0 192,-7 0-928,7 0 864,0 0-32,0 0-63,-9 11 31,9-2-192,0 1 0,-8 0-224,8 0 256,0-10-256,0 10-129,0-10-223,0 0 480,0 0-225,8 0 65,-8 0 288,9 0-32,-9-10 0,7 0-96,-7 0 128,0 0 64,0 10 33,0-9-33,0 9 320,0 0 33,0 0-289,0 0-128,-7 0 0,7 0 0,0 0-224,-9 0 96,9 9-289,-8-9-447,8 0-161,0 0-641,0 10-864,0-10-993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750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26 51 1697,'0'0'1698,"0"0"-1154,0 0 449,-8 0 32,8 0-288,0 0-97,0 0 33,0-10-257,0 10 97,0 0 31,0 0 33,0 0-97,0 0-127,0 0-1,0 0-96,0 0 1,0 0-129,0 0 128,0 0-160,0 0 32,0 0-96,0 0-64,0 0 32,0 0-64,0 0 192,0 10-64,0-10-64,8 10 64,1-1-32,-9 1 0,0-1 0,8 1-32,-8 0 33,8-1-1,-8 1-32,8 0 64,-8-10-96,0 9 128,9 1-64,-9-10 0,0 9 32,8 1 0,-8-10 0,0 10-64,8-1 96,-8 0-96,0-9 32,8 10 0,-8 0 64,0-1-64,9-9 0,-9 10 32,0 0-64,8-10 32,-8 9 0,0 1-32,0-1 32,9-9 32,-9 10-64,0 0 32,7-1-64,-7 1 64,0-1-32,9 1 32,-9 0 1,8-10-66,-8 9 66,9 2-66,-9-2 66,8 1-33,-8-1 0,0 1 32,8 0 0,-8-1-32,8 1 0,-8-1 64,9 1-64,-9 0 64,8-10-160,-8 9 128,0 1-32,8-1 64,-8-9-128,0 10 64,0 0 64,8-1-64,-8 1 32,0-10-32,9 9 64,-9 1-64,8-1 32,-8 1-32,0 0 32,0-1 0,9-9-32,-9 10 128,0-1-224,7-9 160,-7 10-64,0-10 32,0 10-32,9-10 0,-9 9 64,0-9-160,0 10 192,0-1-160,8-9 128,-8 10-96,0-10 64,0 0-32,0 0 0,0 10 0,0-1 32,9-9 0,-9 10-32,0-1 32,0 1-32,0-10 32,8 9-64,-8-9 64,0 0-32,0 0 0,0 0 0,0 0-32,0 0 64,0 0-96,0 0 96,0 0-96,0 0 64,0 0-32,0 0 32,0 0-96,0 0 0,0 0 96,0 0 0,0 0 0,0 0-32,0 0 64,0 0-128,0 0 128,0 0-32,8 0 0,-8-9 32,0 9-64,8-10 64,-8 1-32,0-1 32,9 10-64,-9-9 64,0-1-32,8 0 0,-8 10 0,0-9 0,8-1 0,-8 1 0,0-1 32,8 0-64,-8 1 64,0-1-32,9-9 0,-9 9 0,8 1 0,-8 9 64,0-10-64,9 1 32,-9-1-64,0 1 64,7 9-64,-7-10 96,0 0-96,9 1 32,-9-1 0,8 1-32,-8-1 64,8 0-160,0 1 160,1-10-32,-1 9 0,-8 0-32,8 1 64,-8-1-96,9 10 128,-9-9-96,0-2 0,8 11 64,-8-9-64,8-1 64,-8 10-64,8-10 64,-8 1-64,9 9 32,-9-10 0,8 1-32,-8 9 32,8-10-32,-8 0 64,9 10-64,-9-9 64,8-1-64,-8 10 32,9-9 0,-9 9 32,7-10-32,-7 10-32,0-10 96,9 1-96,-9 9 64,8-10-64,1 0 32,-9 1 0,8 0 32,-8-1-64,8 0 32,-8 10 0,8-9-32,-8-1 64,9 1-64,-9 9 96,8-10-128,-8 10 128,0-10-64,8 10 0,-8-9 0,0 9 0,0 0 0,0-10 0,8 10 0,-8 0 0,0-10 32,0 10-32,8-9-32,-8 9 0,0-10 32,0 10 0,9-9-32,-9-1 64,8 0-64,-8 10 32,0-9-64,0 9 128,0 0-96,8-9 32,-8 9 0,0 0 0,0 0-32,0 0-96,0 0 160,0 0-96,0 0 96,0 0-32,0 0 96,0 0-160,0 0 128,0 0-32,0 0-64,0 0 64,0 0-32,0 0 0,0 0-32,0 0 64,0 0-128,0 0 32,0 0 64,0 0 64,0 0 0,0 0-128,0 0 0,0 0-65,0 0 129,0 0-128,0 0 288,0 0 65,-8 0-97,8 9-96,-8-9 0,8 0 0,-9 9 32,1-9 32,0 0-64,0 10-32,0-10 0,-1 0 32,1 0 32,-8 10-64,7-10 32,1 0-64,-1 0 160,2 0-224,-2 0 256,-8 0-128,9 0 32,8 0 1,-8 0-1,-1 0-32,1 0 0,8 0 32,-8 0-96,0 0 96,8 0-64,-9 0 32,9 0 0,0 0 64,-8 0-64,8 0 0,-8 0 0,-1 0 0,9 0 0,-8 0-64,0-10 96,8 10-32,-8 0 32,-1 0 0,2 0 0,-2 0 64,1 0-128,-1-10 64,1 10-96,0 0 129,0 0-1,-1 0 0,1-9-64,0 9 32,0 0-32,-1 0 96,1 0-32,8 0-64,-9 0 32,2 0 32,-2 0 64,9 0-192,-8 0 96,8 0-64,-9 0 0,1-9 64,8 9-64,0 0 97,-8 0-65,8 0 32,-8 0 32,-1 0 32,9 0-128,-8 0 0,8 0 32,-8 0 0,0 0 32,8-10-96,-9 10 96,9 0-128,-8 0 160,8 0-96,0 0 32,-9 0-32,9 0 0,-7 0 0,7 0 0,-9 0 0,9-10-32,-8 10 32,8 0-32,-9 0 64,9 0-64,0 0-32,-8 0 64,8 0-64,-8 0 64,8 0-32,0 0 32,0 0-32,0 0 64,-8 0-64,8 0 0,0 0 0,-9 0-64,9 0 64,-8 0-32,8 0 96,-8 0-64,8 0 64,-8 0-64,8 0 32,0 0-32,0 0 96,0 0-96,0 0 0,0 0 96,0 0-96,-9 0 32,9 0 0,0 0 32,0 0-96,0 0 64,0 0 0,0 0-97,0 0 129,0 0-96,0 0 128,-8 0-128,8 0 96,0 0-96,0 0 96,0 0-32,-9 10-32,9-10 32,0 0-64,-7 0 128,7 0-128,0 0 64,0 0 0,0 0 32,0 0-64,-9 0 0,9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0-32,9 0-416,-9 0-385,0 0-352,7 0-704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751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0-128,0 0 32,8 0 32,-8 0-64,0 0 32,8 0-32,-9 0 128,9 0-64,-8 0-96,8 0 96,-9-10-32,1 10-64,8 0 32,-8 0 1,8 0 63,-8 0 0,8 0-64,-9-9 32,9 9-64,-8 0 64,8 0-96,-8-11 32,0 11-32,-1 0 96,9 0-128,-8-9 64,0 9-96,8 0 160,-8-10-64,0 10-64,-1-10-32,9 10 96,-8-10 64,0 0-128,8 10 64,-8-10-32,-1 0 32,9 0-32,-8 0-33,8 0 65,0 0-224,-8-10 288,8 10-128,0 0 96,0 0-96,-8 0 64,8-9-96,0 9 96,0 0 0,0 0-96,0 0 128,0-10-96,0 10 96,0 10-96,0-10 32,0 0 0,0 0 0,0-1-32,0 1 32,8 0-32,-8 1-128,0-1 224,0 0-64,8 0-32,-8 0 64,0 1 32,8-2-32,1 2-32,-9-1-1,8 0-95,0 0 128,-8 0-64,8 10 128,1-10-160,-9 0 128,8 10-32,0-10 96,-8 10-128,0 0-32,8 0 64,-8 0-32,0 0 32,8 0 32,1 0 64,-1 0-32,0 0-32,-8 0-32,8 0 33,1 0-1,7 0-32,-8 0 64,1 0-128,-9 0 128,8 0-96,-8 0 64,9 0 0,-9 0 32,0 0-32,0 0-64,0 0 128,0 0-64,0 0 128,0 0-160,0 0 128,0 0-64,0 0-32,0 0-32,0 0 0,0 0-160,0 0 96,0 0 320,0 0-192,0 0 0,0 0-64,0 0 128,0 0-128,0 0 65,0 0-65,0 0 32,0-10-32,0 0-65,0 10 65,0-10-96,0 0-32,0 0-64,0 0 192,0 0-32,8 1-96,-8-2 0,0 2-96,8-1 224,-8 0-161,8 0 161,0 0-192,1 0 64,-2 0 0,-7 0 32,9 10 32,-1-10 32,1 10 64,-1 0-128,8-10 128,-8 10 0,1 0 0,-2-10 0,10 10-32,-8 0 0,-1 0 0,0 0 96,0 0-96,0 0 32,1 0-64,-1 0 32,0 0-128,-8 0 192,8 0-96,-8 0 64,9 0 64,-9 0 0,8 0 64,-8 10-64,8-10 0,-8 0-160,8 10 128,-8-10-128,9 0-32,-9 10 288,8-10-192,-8 10 129,9 0-193,-9-10 96,0 10-129,7-10 194,-7 10 63,0-10-64,0 0 0,0 10-32,0-10-32,0 0 0,0 0 0,0 0-64,0 0 64,9 0-128,-9 0 64,0 0-160,0 0-97,0 0 193,0 0 192,0 0-31,0 0-65,0 0 32,8 0-96,-8-10 64,8 0-65,1 10 1,-9-10-32,7 0 0,2 10-32,8-10 96,-10 0 32,2 10-64,-1-10 64,0 10-64,1-10 64,-2 10 64,2 0-64,-1-10 32,1 10-32,-2 0 32,2 0-64,-1 0 96,0 0-96,1 0 96,-2 0-96,2 0 96,-1 0-96,-8 0 64,9 0-32,-9 10 0,8-10 160,-8 10-192,8-10 224,-8 0-192,8 10 32,-8-10-32,9 10 97,-9 0-65,8-10 64,-8 10 0,8 0-96,-8 0 128,8-10-128,-8 10 64,9-10-96,-9 10 96,8-10-32,-8 0-32,0 10 32,8-10 0,-8 9-32,0-9 0,8 11 160,-8-11-256,0 9 352,0-9-160,8 10 1,-8-10 63,0 10-64,0-10 0,0 10-96,0-10 96,0 10-96,0-10 64,0 0-96,0 0 64,0 10 64,0-10-96,0 0-96,0 0 192,0 0-64,0 0-160,0 0 128,0 0-32,9 0 0,-9 0 32,0 0-32,0 0 32,0 0-64,0 0 128,0 0 32,0 0 64,0 0-160,0 0 64,0 0-32,0 0 0,0 0-32,0 0 32,0 0-32,0 0 0,0 0 64,0 0-128,0 0 128,0 0-160,0 0 96,0 0-64,0 0 64,0 0-32,0 0 0,0 0-32,0 0-32,0 0 64,0 0 64,8 0 64,0 0-192,0-10 224,1 10-160,-1 0 32,-8-10-96,8 10 96,0 0-32,0 0-32,-8 0 64,0 0-128,9 0 128,-9 0-64,0 0 32,0 0 32,0 0 32,8 0-64,-8 0 0,9 0 128,-9 0-128,0 0 96,7 0-96,-7 10 32,9-10 32,-9 0-32,8 10 128,-8-10-128,8 0 32,-8 0-32,8 10 0,-8-10 0,8 0 64,1 10-128,-1-10 96,-8 10-64,9-10 96,-2 10 32,2 0-192,-1 0 64,-8-10 0,9 10 32,-9-10-96,0 10 96,0-10 96,0 10 96,0-10-64,7 9-96,-7-9 64,0 11-64,0-11 33,0 9-1,0 1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96,9 0-96,-9 10 96,0-10-64,0 10 0,8 1 0,-8-11 0,0 10 32,8-10-64,-8 0 32,0 10 0,0-10 0,9 10 0,-9 0 0,7 0 0,-7 0 32,9 0-32,-9 0 0,0 0-32,0 0 64,8 0 0,-8-1-32,0 1 32,0 0-64,0 0 96,0 0-64,0 0 64,0 0-32,0 0-32,0-10 96,0 10-128,0-10 128,0 10-31,0 0 63,-8-10-64,8 10 0,0 0 96,-9 0-160,9 0 64,-7 0-64,-2-10 64,9 10-64,-8-1 32,8 2-32,-8-11 32,-1 9 0,9-9-32,0 10 32,-7-10-64,7 0 128,-9 0-192,9 0 128,-8 10-32,8-10 0,-9 0 64,9 0-64,-7 10 0,7-10 0,-9 0 32,9 0-32,0 0 64,0 0-160,-8 0 128,8 0-64,-9 0 64,9 0-32,0 0 32,0 0 32,-8 0-96,8 0 96,0 0-64,0 0 0,0 0 0,-8 0 32,8 0-96,0 0 96,0 0-32,0 0-32,-8 0 64,8 0-96,0 0 64,-8 0-32,8 0 64,0 0-32,0 0 32,0 0-32,-9 0-32,9 0 64,0 0-64,-7 0 64,7 0-32,0 0 32,0 0 0,-9 0-32,9 0 0,0 0 0,-8 0 0,8 0-64,0 0 128,0 10-96,-9-10 64,9 0-96,-8 0 128,8 0-96,0 0 64,-8 0-64,8 0 32,-8 10 32,8-10-96,-8 0 64,8 0-32,-9 0 64,9 0-64,0 10 64,-8-10-64,8 0 64,-8 0-32,8 0-32,0 0 32,0 0 0,-8 0 0,8 0-32,0 0 32,0 0 32,0 0-32,0 0-32,0 0 32,0 10 0,0-10 0,-9 0-32,9 0 0,0 0 32,0 0-96,0 0 64,0 0-32,0 0-32,0 0 64,0 0-160,0 0 192,0 0-128,0 0 32,0 0-97,0 0-95,0 0-224,0 0-161,0 0-256,0 0-352,0 0-609,0 0-2274</inkml:trace>
  <inkml:trace contextRef="#ctx0" brushRef="#br0" timeOffset="1">347 288 4324,'0'-9'480,"0"9"257,0 0 544,0 0-288,0 0-320,0 0-353,0 0-96,0 0-160,0 0 96,0 0-96,0 0-128,0 0-32,0 0-192,0 0-128,0 0-1,0 0 1,0 0-385,0 0 256,0 0 449,0 0 192,8-10-96,-8 10-96,0-10 64,0 10 64,0 0 64,0 0 97,0 0 223,0 0-96,0 0-63,0 0 31,0 0 0,0 0-160,0 0-32,0 0 129,0 0-129,0 0 64,0 0-192,0 0-32,0 10 0,0-10-97,0 0 1,0 0 128,0 0 0,0 0 0,0 0 32,0 0 0,8 0 64,-8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32,-8 0-128,8 0 128,0 0-96,0 0 128,0 0-160,0 0 0,0 0 0,0 9-128,0-9 0,0 0 64,0 0 64,0 11-192,8-11 96,-8 0 64,8 0 0,1 0-32,-9 0 0,0-11 64,0 11 0,8 0-32,-8-9 64,0 9-32,0-10 32,0 10 705,0-10-353,0 10-63,0 0-1,-8 0-288,8 0 32,0 0 0,-9 0 96,9 0-192,0 0 64,-8 0-64,8 0 0,0 0 0,0 0-32,0 0 32,0 0-96,0 0 32,0 0-64,0 10-128,0-10 32,0 0 31,0 10-31,8-10 96,-8 0 128,9 0-64,-1 0 64,-8 0-32,8 0 96,-8-10-96,8 10 96,-8-10 0,0 10 0,9-10 32,-9 10 64,0 0 65,0-10-193,0 10 160,-9-10-352,1 10 160,8 0-321,-8 0 418,8 0 95,-8 0 96,8 0-160,-9 0-64,9 0 64,0 0-224,0 10 32,0-10-192,0 0-289,0 10 65,0-10-65,0 0-704,0 0-1185</inkml:trace>
  <inkml:trace contextRef="#ctx0" brushRef="#br0" timeOffset="3">635 269 2017,'0'0'897,"-8"0"-384,8 0 672,0 0-384,0 0-257,0 0-95,0 0-97,0 0-224,0 0 0,0 0-96,0 0 288,0 0 97,0 0-1,0 0 1,0 0-129,0 0-32,0 0-128,0 0 161,0 0-129,0 10-32,0-1-160,0-9 32,0 11-64,0-11-96,0 0-129,0 0-191,0 0 320,0 0-32,0 0 512,8 0-416,-8 0 32,0 0 0,8-11 0,-8 11 128,0-9-128,0-1 160,0 10 0,0-10 96,0 10 0,0 0 353,0 0-193,0 0-32,0 0 1,0 0 31,0 0-160,-8 0-64,8 0-32,0 0-96,-8 0 96,8 0-192,0 10 160,-9 0-160,9-10 32,0 9-128,0-9-128,0 11 192,0-11-289,9 0 225,-9 0 128,0 0-64,8 0 0,-8 0 0,8 0 64,-8-11-65,0 11 129,9 0-32,-9-9 64,0 9 97,0-10 31,0 10 128,0-10-64,-9 10-128,9 0 96,-8 0-31,8 0-97,-8 0 64,-1 0-96,9 0 64,0 10-96,-7-10 32,7 10-160,0-1-32,0 2-193,0-11-31,0 9-64,0-9-33,7 0 257,2 0-737,-9 0-1826,8 0-1633</inkml:trace>
  <inkml:trace contextRef="#ctx0" brushRef="#br1" timeOffset="4">232 478 2690,'-9'-10'352,"9"10"97,0 0-65,0 0 193,0 0-161,-8 0 129,8 0-65,0 0 1,0 0 255,0 0-31,0 0-225,0 0-63,0 0-1,0 0-64,0 0-63,0 0-65,0 0 160,0 0-95,0 0-1,0 0-64,0 0-64,0 0-96,0 0-128,0 0 96,0 0-64,0 0 32,0 0-96,0 0 160,0 0-160,0 0 128,0 0-32,-8 10-32,8-10 32,0 10-64,0-10 32,0 0-96,0 0 64,0 10-192,8-10-385,-8 0-64,0 0-95,8 0 255,-8 0 577,9 0 128,-9 0-128,7 0 0,-7-10-64,0 10 32,0-10 0,0 0 64,0 10-32,0-10 96,0 10-31,0 0 127,0-10 128,-7 10-480,7 0 705,-9 0-481,1 0-192,8 0 576,-8 0-320,8 0-96,0 0 192,-8 0-95,8 0-161,0 0 96,-8 0 0,8 10 0,0-10-128,-9 10 96,9 0-32,0-10-32,0 10 64,0 0-32,0-1 32,0 1-160,9-10 128,-9 10-160,8-10 96,-8 0-192,8 10-97,-8-10-159,8 0 544,0 0 32,-8 0-32,9-10-128,-9 10-96,7-10 32,-7 0-32,0 1 96,0-1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463 498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0,-9 0-64,9-10 0,0 9-64,0-9-128,0 0-129,0 0 65,0 0-160,0 0-289,0 0 353,0 0 256,0 0 128,9 0-192,-9-9 160,0 9 0,0-10 96,0 0-32,0 10 32,0-10 32,0 0 64,0 10-64,0-10 257,-9 0 31,9 10-256,0 0 128,0 0 1,0 0-1,-8 0 0,8 0-128,0 0 33,0 0-97,-8 0-32,8 0-160,-8 10 192,8-10-192,0 10 128,0-10-160,0 10 63,0-10-95,0 0 0,0 10 32,0-10-128,0 10 0,0-10-33,0 0 1,0 0-192,8 0 255,-8 0 33,0 0 128,0 0-32,8 0 64,-8 0-32,0-10 0,0 10 96,0-10 0,0 10 64,0-10-96,0 10 192,0 0 0,0 0 33,0 0-65,0 0-128,0 0-32,0 0 0,0 0 32,0 0-128,0 0 128,-8 0-128,8 10 32,0-10-161,0 0-31,0 0-256,0 0-65,0 0-448,0 0-1441,0 0-33</inkml:trace>
  <inkml:trace contextRef="#ctx0" brushRef="#br0" timeOffset="6">659 517 4388,'0'-10'128,"0"1"-128,0 9 320,-7 0 0,7 0 65,0 0 255,0 0 97,-9 0-128,9 0-65,0 0-95,-8 9-257,8 1 0,0 0-160,0-10-32,0 10-96,0 0 96,0-10-320,0 0-129,0 0 129,0 0 288,0 0-321,8 0-31,-8 0 224,9 0 96,-9-10-32,0 0 0,7 0 64,-7 10 224,0-10 32,0 10 545,0 0-417,0-9 609,-7 9-448,7 0-193,0 0-128,-9 0 32,9 0 32,-8 9-63,0 1-1,8-10-192,-9 10 64,9 0-64,0 0-32,0-10 0,0 10-32,0-10-64,0 0-161,0 0 97,9 0 32,-9 0 32,0 0-96,8 0 128,-8 0 64,8 0 32,-8-10 0,0 10-32,0-10 0,9 0 64,-9 10 32,0-10 96,0 10 32,0 0 64,0 0-960,0 0 1184,0 0-256,0 10-256,-9-10-96,9 10-256,0-10-801,0 0-1090,0 10-3969</inkml:trace>
  <inkml:trace contextRef="#ctx0" brushRef="#br0" timeOffset="7">849 458 1377,'0'0'993,"0"0"-705,0 0 737,0 0 0,0 0-96,0 0-160,0 0-65,0 0 129,0 0-353,0 0-223,0 0 319,0 0-287,0 0-193,-8 0-32,8 0 32,0 0-96,0 0 0,0 0-192,0 0-97,0 0-191,0 0 96,0-10 319,8 10 322,-8 0-161,0-10-96,8 0 96,-8 10 160,0-10-32,0 10 33,0 0 255,0 0-128,0 0 65,0 0-161,-8 0 64,8 0-191,-8 0-65,8 10 128,-8 0-224,8 0 96,-8 0-160,8 0 64,0 0-160,0-10 128,0 0-128,0 10-65,0-10-191,0 0 256,0 0-64,8 0 63,-8 0 226,8 0-130,-8-10 130,0 10-130,8-10 130,-8 0-65,0 10 64,0-10-32,0 0 32,0 10 160,0 0-64,0 0 192,-8 0-928,8 0 864,0 0-32,0 0-63,-8 10 31,8 0-192,0 0 0,-8 0-224,8 0 256,0-10-256,0 10-129,0-10-223,0 0 480,0 0-225,8 0 65,-8 0 288,8 0-32,-8-10 0,8 0-96,-8 0 128,0 0 64,0 10 33,0-10-33,0 10 320,0 0 33,0 0-289,0 0-128,-8 0 0,8 0 0,0 0-224,-8 0 96,8 10-289,-8-10-447,8 0-161,0 0-641,0 10-864,0-10-993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52:55.053"/>
    </inkml:context>
    <inkml:brush xml:id="br0">
      <inkml:brushProperty name="width" value="0.15875" units="cm"/>
      <inkml:brushProperty name="height" value="0.15875" units="cm"/>
      <inkml:brushProperty name="color" value="#0070C0"/>
      <inkml:brushProperty name="fitToCurve" value="1"/>
    </inkml:brush>
  </inkml:definitions>
  <inkml:trace contextRef="#ctx0" brushRef="#br0">26 53 1697,'0'0'1698,"0"0"-1154,0 0 449,-8 0 32,8 0-288,0 0-97,0 0 33,0-10-257,0 10 97,0 0 31,0 0 33,0 0-97,0 0-127,0 0-1,0 0-96,0 0 1,0 0-129,0 0 128,0 0-160,0 0 32,0 0-96,0 0-64,0 0 32,0 0-64,0 0 192,0 10-64,0-10-64,8 10 64,1 0-32,-9 0 0,0 0 0,8-1-32,-8 2 33,8-1-1,-8-1-32,8 2 64,-8-11-96,0 9 128,9 1-64,-9-10 0,0 11 32,8-2 0,-8-9 0,0 10-64,8 0 96,-8 0-96,0-10 32,8 10 0,-8 0 64,0 0-64,9-10 0,-9 9 32,0 2-64,8-11 32,-8 10 0,0-1-32,0 2 32,9-11 32,-9 9-64,0 1 32,7 1-64,-7-2 64,0 1-32,9 0 32,-9 0 1,8-10-66,-8 9 66,9 2-66,-9-1 66,8-1-33,-8 2 0,0-2 32,8 1 0,-8 1-32,8-2 0,-8 1 64,9 0-64,-9 0 64,8-10-160,-8 10 128,0 1-32,8-2 64,-8-9-128,0 9 64,0 2 64,8-1-64,-8 0 32,0-10-32,9 10 64,-9-1-64,8 1 32,-8 1-32,0-2 32,0 1 0,9-10-32,-9 11 128,0-2-224,7-9 160,-7 10-64,0-10 32,0 10-32,9-10 0,-9 10 64,0-10-160,0 10 192,0 0-160,8-10 128,-8 10-96,0-10 64,0 0-32,0 0 0,0 9 0,0 2 32,9-11 0,-9 10-32,0-1 32,0 2-32,0-11 32,8 9-64,-8-9 64,0 0-32,0 0 0,0 0 0,0 0-32,0 0 64,0 0-96,0 0 96,0 0-96,0 0 64,0 0-32,0 0 32,0 0-96,0 0 0,0 0 96,0 0 0,0 0 0,0 0-32,0 0 64,0 0-128,0 0 128,0 0-32,8 0 0,-8-9 32,0 9-64,8-11 64,-8 2-32,0-1 32,9 10-64,-9-11 64,0 2-32,8-1 0,-8 10 0,0-10 0,8 0 0,-8 0 0,0 0 32,8 0-64,-8 1 64,0-2-32,9-8 0,-9 8 0,8 1 0,-8 10 64,0-9-64,9-1 32,-9 0-64,0 0 64,7 10-64,-7-11 96,0 2-96,9 0 32,-9-2 0,8 1-32,-8 0 64,8 0-160,0 0 160,1-10-32,-1 10 0,-8 1-32,8-2 64,-8 2-96,9 9 128,-9-10-96,0-1 0,8 11 64,-8-9-64,8-1 64,-8 10-64,8-10 64,-8 0-64,9 10 32,-9-9 0,8-2-32,-8 11 32,8-10-32,-8 1 64,9 9-64,-9-11 64,8 2-64,-8 9 32,9-10 0,-9 10 32,7-11-32,-7 11-32,0-9 96,9-1-96,-9 10 64,8-10-64,1 0 32,-9 0 0,8 0 32,-8 0-64,8 1 32,-8 9 0,8-11-32,-8 1 64,9 1-64,-9 9 96,8-11-128,-8 11 128,0-9-64,8 9 0,-8-10 0,0 10 0,0 0 0,0-11 0,8 11 0,-8 0 0,0-9 32,0 9-32,8-10-32,-8 10 0,0-10 32,0 10 0,9-10-32,-9 0 64,8 0-64,-8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0,-9 10 32,1-10 32,0 0-64,0 10-32,0-10 0,-1 0 32,1 0 32,-8 10-64,7-10 32,1 0-64,-1 0 160,2 0-224,-2 0 256,-8 0-128,9 0 32,8 0 1,-8 0-1,-1 0-32,1 0 0,8 0 32,-8 0-96,0 0 96,8 0-64,-9 0 32,9 0 0,0 0 64,-8 0-64,8 0 0,-8 0 0,-1 0 0,9 0 0,-8 0-64,0-10 96,8 10-32,-8 0 32,-1 0 0,2 0 0,-2 0 64,1 0-128,-1-10 64,1 10-96,0 0 129,0 0-1,-1 0 0,1-10-64,0 10 32,0 0-32,-1 0 96,1 0-32,8 0-64,-9 0 32,2 0 32,-2 0 64,9 0-192,-8 0 96,8 0-64,-9 0 0,1-9 64,8 9-64,0 0 97,-8 0-65,8 0 32,-8 0 32,-1 0 32,9 0-128,-8 0 0,8 0 32,-8 0 0,0 0 32,8-11-96,-9 11 96,9 0-128,-8 0 160,8 0-96,0 0 32,-9 0-32,9 0 0,-7 0 0,7 0 0,-9 0 0,9-10-32,-8 10 32,8 0-32,-9 0 64,9 0-64,0 0-32,-8 0 64,8 0-64,-8 0 64,8 0-32,0 0 32,0 0-32,0 0 64,-8 0-64,8 0 0,0 0 0,-9 0-64,9 0 64,-8 0-32,8 0 96,-8 0-64,8 0 64,-8 0-64,8 0 32,0 0-32,0 0 96,0 0-96,0 0 0,0 0 96,0 0-96,-9 0 32,9 0 0,0 0 32,0 0-96,0 0 64,0 0 0,0 0-97,0 0 129,0 0-96,0 0 128,-8 0-128,8 0 96,0 0-96,0 0 96,0 0-32,-9 10-32,9-10 32,0 0-64,-7 0 128,7 0-128,0 0 64,0 0 0,0 0 32,0 0-64,-9 0 0,9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0-32,9 0-416,-9 0-385,0 0-352,7 0-704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52:55.058"/>
    </inkml:context>
    <inkml:brush xml:id="br0">
      <inkml:brushProperty name="width" value="0.15875" units="cm"/>
      <inkml:brushProperty name="height" value="0.15875" units="cm"/>
      <inkml:brushProperty name="color" value="#0070C0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0070C0"/>
      <inkml:brushProperty name="fitToCurve" value="1"/>
    </inkml:brush>
  </inkml:definitions>
  <inkml:trace contextRef="#ctx0" brushRef="#br0">238 740 1281,'0'-10'897,"-8"10"-257,8 0 481,0 0-352,0 0-225,0 0-95,0 0-161,0 0 129,0 0 159,0 0 1,0 0-129,0 0 1,0 0-97,0 0 96,0 0 33,0 0-129,0 0-32,0 0-95,0 0 63,0 0-192,0 0 128,0 0-160,0 0 128,0 0-96,0 0 33,0 0-129,0 0 0,-8 0 160,0 0-128,-1 0 32,9 0 32,-7 0-64,-2 0 32,9 0-32,-8 0 128,8 0-64,-9 0-96,9 0 96,-8-11-32,0 11-64,8 0 32,-8 0 1,8 0 63,-9 0 0,9 0-64,-8-10 32,8 10-64,-8 0 64,8 0-96,-8-10 32,0 10-32,-1 0 96,9 0-128,-8-10 64,0 10-96,8 0 160,-8-11-64,-1 11-64,1-9-32,8 9 96,-8-12 64,0 3-128,8 9 64,-8-10-32,-1-1 32,9 1-32,-8-1-33,8 1 65,0 0-224,-8-11 288,8 11-128,0-1 96,0 1-96,-8 0 64,8-11-96,0 10 96,0 1 0,0 0-96,0 0 128,0-10-96,0 8 96,0 12-96,0-9 32,0-2 0,0 1 0,0 2-32,0-3 32,8 1-32,-8 1-128,0-2 224,0 1-64,8 0-32,-8-1 64,0 1 32,8 0-32,1-1-32,-9 1-1,8 0-95,0-1 128,-8 1-64,8 10 128,0-11-160,-8 1 128,9 10-32,-1-10 96,-8 10-128,0 0-32,8 0 64,-8 0-32,0 0 32,8 0 32,1 0 64,-1 0-32,0 0-32,-8 0-32,8 0 33,0 0-1,9 0-32,-9 0 64,0 0-128,-8 0 128,9 0-96,-9 0 64,8 0 0,-8 0 32,0 0-32,0 0-64,0 0 128,0 0-64,0 0 128,0 0-160,0 0 128,0 0-64,0 0-32,0 0-32,0 0 0,0 0-160,0 0 96,0 0 320,0 0-192,0 0 0,0 0-64,0 0 128,0 0-128,0 0 65,0 0-65,0 0 32,0-11-32,0 1-65,0 10 65,0-10-96,0-1-32,0 1-64,0 1 192,0-2-32,9 1-96,-9-1 0,0 1-96,7 0 224,-7-1-161,9 1 161,-1 0-192,0-1 64,0 1 0,-8-1 32,8 11 32,1-10 32,-1 10 64,2 0-128,6-10 128,-8 10 0,0 0 0,0-11 0,9 11-32,-9 0 0,1 0 0,-2 0 96,2 0-96,-1 0 32,0 0-64,1 0 32,-2 0-128,-7 0 192,9 0-96,-9 0 64,8 0 64,-8 0 0,9 0 64,-9 11-64,7-11 0,-7 0-160,9 10 128,-9-10-128,8 0-32,-8 10 288,9-10-192,-9 11 129,8-1-193,-8-10 96,0 11-129,8-11 194,-8 10 63,0-10-64,0 0 0,0 10-32,0-10-32,0 0 0,0 0 0,0 0-64,0 0 64,8 0-128,-8 0 64,0 0-160,0 0-97,0 0 193,0 0 192,0 0-31,0 0-65,0 0 32,8 0-96,-8-10 64,9 0-65,-1 10 1,-8-11-32,8 1 0,0 10-32,9-11 96,-9 1 32,0 10-64,0-10 64,1 10-64,-1-11 64,0 11 64,0 0-64,1-10 32,-1 10-32,0 0 32,0 0-64,0 0 96,1 0-96,-1 0 96,0 0-96,0 0 96,1 0-96,-9 0 64,8 0-32,-8 10 0,8-10 160,-8 11-192,8-11 224,-8 0-192,9 10 32,-9-10-32,8 10 97,-8 1-65,9-11 64,-9 10 0,7 1-96,-7-1 128,9-10-128,-9 10 64,8-10-96,-8 11 96,8-11-32,-8 0-32,0 10 32,9-10 0,-9 10-32,0-10 0,7 11 160,-7-11-256,0 10 352,0-10-160,9 11 1,-9-11 63,0 9-64,0-9 0,0 10-96,0-10 96,0 11-96,0-11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64,10 0 64,-3 0-192,2-10 224,-1 10-160,0 0 32,-8-11-96,9 11 96,-2 0-32,2 0-32,-9 0 64,0 0-128,8 0 128,-8 0-64,0 0 32,0 0 32,0 0 32,9 0-64,-9 0 0,8 0 128,-8 0-128,0 0 96,8 0-96,-8 11 32,8-11 32,-8 0-32,8 10 128,-8-10-128,9 0 32,-9 0-32,7 10 0,-7-10 0,9 0 64,-1 11-128,1-11 96,-9 10-64,8-10 96,0 10 32,0 1-192,1-1 64,-9-10 0,8 11 32,-8-11-96,0 10 96,0-10 96,0 10 96,0-10-64,8 11-96,-8-11 64,0 10-64,0-10 33,0 10-1,0 1 0,0-11-64,0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11-64,0-11 160,0 0-64,0 0 64,0 9-96,0-9 96,8 0-96,-8 10 96,0-10-64,0 11 0,8-3 0,-8-8 0,0 10 32,9-10-64,-9 0 32,0 11 0,0-11 0,8 9 0,-8 3 0,8-3 0,-8 2 32,8-1-32,-8 0 0,0 0-32,0 1 64,9-1 0,-9 1-32,0-1 32,0 0-64,0 1 96,0-1-64,0 0 64,0 1-32,0-1-32,0-10 96,0 10-128,0-10 128,0 11-31,0-1 63,-9-10-64,9 11 0,0-1 96,-8-1-160,8 3 64,-8-3-64,0-9 64,8 11-64,-9-1 32,9 0-32,-8-10 32,0 10 0,8-10-32,0 11 32,-8-11-64,8 0 128,-8 0-192,8 0 128,-9 10-32,9-10 0,-8 0 64,8 0-64,-8 11 0,8-11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10-96,-8-10 64,8 0-96,-9 0 128,9 0-96,0 0 64,-7 0-64,7 0 32,-9 10 32,9-10-96,-8 0 64,8 0-32,-8 0 64,8 0-64,0 11 64,-9-11-64,9 0 64,-7 0-32,7 0-32,0 0 32,0 0 0,-10 0 0,10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347 300 4324,'0'-11'480,"0"11"257,0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64,0-11-31,0 11 63,0 0 288,0-10 1,0 10-1,0 0-384,0 0-160,0 0 224,-8 0 192,8 0-224,0 0-96,0 0 97,0 0-258,0 0-63,0 0-288,0 0-609,0 0-705,0 0-608,0 0-1889</inkml:trace>
  <inkml:trace contextRef="#ctx0" brushRef="#br0" timeOffset="2">371 289 1377,'0'0'1217,"0"0"-416,0 0-97,0 0-127,0 0-97,0 0-223,0 0 383,-8 0-287,8 0-225,0 0 32,-9 0-128,9 0 128,0 0-96,0 0 128,0 0-160,0 0 0,0 0 0,0 11-128,0-11 0,0 0 64,0 0 64,0 10-192,9-10 96,-9 0 64,8 0 0,0 0-32,-8 0 0,0-10 64,0 10 0,9 0-32,-9-11 64,0 11-32,0-10 32,0 10 705,0-10-353,0 10-63,0 0-1,-9 0-288,9 0 32,0 0 0,-8 0 96,8 0-192,0 0 64,-8 0-64,8 0 0,0 0 0,0 0-32,0 0 32,0 0-96,0 0 32,0 0-64,0 10-128,0-10 32,0 0 31,0 10-31,8-10 96,-8 0 128,8 0-64,1 0 64,-9 0-32,7 0 96,-7-10-96,9 10 96,-9-10 0,0 10 0,8-11 32,-8 11 64,0 0 65,0-10-193,0 10 160,-8-11-352,-1 11 160,9 0-321,-7 0 418,7 0 95,-9 0 96,9 0-160,-8 0-64,8 0 64,0 0-224,0 11 32,0-11-192,0 0-289,0 10 65,0-10-65,0 0-704,0 0-1185</inkml:trace>
  <inkml:trace contextRef="#ctx0" brushRef="#br0" timeOffset="3">634 279 2017,'0'0'897,"-8"0"-384,8 0 672,0 0-384,0 0-257,0 0-95,0 0-97,0 0-224,0 0 0,0 0-96,0 0 288,0 0 97,0 0-1,0 0 1,0 0-129,0 0-32,0 0-128,0 0 161,0 0-129,0 10-32,0 1-160,0-11 32,0 10-64,0-10-96,0 0-129,0 0-191,0 0 320,0 0-32,0 0 512,8 0-416,-8 0 32,0 0 0,9-10 0,-9 10 128,0-11-128,0 1 160,0 10 0,0-10 96,0 10 0,0 0 353,0 0-193,0 0-32,0 0 1,0 0 31,0 0-160,-9 0-64,9 0-32,0 0-96,-8 0 96,8 0-192,0 10 160,-8 0-160,8-10 32,0 11-128,0-11-128,0 10 192,0-10-289,8 0 225,-8 0 128,0 0-64,8 0 0,-8 0 0,9 0 64,-9-10-65,0 10 129,8 0-32,-8-11 64,0 11 97,0-10 31,0 10 128,0-10-64,-8 10-128,8 0 96,-9 0-31,9 0-97,-8 0 64,0 0-96,8 0 64,0 10-96,-8-10 32,8 10-160,0 1-32,0-1-193,0-10-31,0 10-64,0-10-33,8 0 257,0 0-737,-8 0-1826,8 0-1633</inkml:trace>
  <inkml:trace contextRef="#ctx0" brushRef="#br1" timeOffset="4">230 492 2690,'-8'-10'352,"8"10"97,0 0-65,0 0 193,0 0-161,-8 0 129,8 0-65,0 0 1,0 0 255,0 0-31,0 0-225,0 0-63,0 0-1,0 0-64,0 0-63,0 0-65,0 0 160,0 0-95,0 0-1,0 0-64,0 0-64,0 0-96,0 0-128,0 0 96,0 0-64,0 0 32,0 0-96,0 0 160,0 0-160,0 0 128,0 0-32,-9 10-32,9-10 32,0 11-64,0-11 32,0 0-96,0 0 64,0 10-192,9-10-385,-9 0-64,0 0-95,8 0 255,-8 0 577,8 0 128,-8 0-128,8 0 0,-8-10-64,0 10 32,0-11 0,0 1 64,0 10-32,0-10 96,0 10-31,0 0 127,0-10 128,-8 10-480,8 0 705,-8 0-481,0 0-192,8 0 576,-9 0-320,9 0-96,0 0 192,-7 0-95,7 0-161,0 0 96,-9 0 0,9 10 0,0-10-128,-8 10 96,8 0-32,0-10-32,0 11 64,0-1-32,0 1 32,0-1-160,8-10 128,-8 10-160,9-10 96,-9 0-192,7 11-97,-7-11-159,9 0 544,-1 0 32,-8 0-32,8-11-128,-8 11-96,8-10 32,-8 0-32,0-1 96,0 1 32,0 10-33,0-11 65,0 11 65,0 0 31,0-10 96,0 10 32,0 0-64,0 0-224,0 0 64,0 0-96,-8 0 96,8 0 128,0 0-64,0 0-96,0 0-96,0 0 0,0 0 32,0 0-128,0 0 192,0 0-97,0 0-63,0 0 160,0 0-96,0 10 32,0-10-128,0 0 0,0 0-129,0 0-127,0 0-257,0 0-32,0 0-256,0 0-384,0 0-224</inkml:trace>
  <inkml:trace contextRef="#ctx0" brushRef="#br1" timeOffset="5">462 513 1345,'-17'-21'1217,"17"21"-288,0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11 0,-8-1-64,8-10 0,0 11-64,0-11-128,0 0-129,0 0 65,0 0-160,0 0-289,0 0 353,0 0 256,0 0 128,8 0-192,-8-11 160,0 11 0,0-10 96,0-1-32,0 11 32,0-10 32,0 0 64,0 10-64,0-10 257,-8-1 31,8 11-256,0 0 128,0 0 1,0 0-1,-9 0 0,9 0-128,0 0 33,0 0-97,-7 0-32,7 0-160,-9 11 192,9-11-192,0 10 128,0-10-160,0 10 63,0-10-95,0 0 0,0 10 32,0-10-128,0 11 0,0-11-33,0 0 1,0 0-192,9 0 255,-9 0 33,0 0 128,0 0-32,7 0 64,-7 0-32,0-11 0,0 11 96,0-10 0,0 10 64,0-10-96,0 10 192,0 0 0,0 0 33,0 0-65,0 0-128,0 0-32,0 0 0,0 0 32,0 0-128,0 0 128,-7 0-128,7 10 32,0-10-161,0 0-31,0 0-256,0 0-65,0 0-448,0 0-1441,0 0-33</inkml:trace>
  <inkml:trace contextRef="#ctx0" brushRef="#br0" timeOffset="6">659 534 4388,'0'-10'128,"0"-1"-128,0 11 320,-8 0 0,8 0 65,0 0 255,0 0 97,-8 0-128,8 0-65,0 0-95,-9 11-257,9-1 0,0 0-160,0-10-32,0 11-96,0-1 96,0-10-320,0 0-129,0 0 129,0 0 288,0 0-321,9 0-31,-9 0 224,8 0 96,-8-10-32,0-1 0,8 1 64,-8 10 224,0-10 32,0 10 545,0 0-417,0-11 609,-8 11-448,8 0-193,0 0-128,-8 0 32,8 0 32,-9 11-63,1-1-1,8-10-192,-8 10 64,8 1-64,0-1-32,0-10 0,0 10-32,0-10-64,0 0-161,0 0 97,8 0 32,-8 0 32,0 0-96,8 0 128,-8 0 64,9 0 32,-9-10 0,0 10-32,0-10 0,8-1 64,-8 11 32,0-10 96,0 10 32,0 0 64,0 0-960,0 0 1184,0 0-256,0 10-256,-8-10-96,8 11-256,0-11-801,0 0-1090,0 10-3969</inkml:trace>
  <inkml:trace contextRef="#ctx0" brushRef="#br0" timeOffset="7">849 472 1377,'0'0'993,"0"0"-705,0 0 737,0 0 0,0 0-96,0 0-160,0 0-65,0 0 129,0 0-353,0 0-223,0 0 319,0 0-287,0 0-193,-7 0-32,7 0 32,0 0-96,0 0 0,0 0-192,0 0-97,0 0-191,0 0 96,0-10 319,7 10 322,-7 0-161,0-11-96,9 2 96,-9 9 160,0-12-32,0 12 33,0 0 255,0 0-128,0 0 65,0 0-161,-9 0 64,9 0-191,-7 0-65,7 12 128,-9-3-224,9 2 96,-8-1-160,8 0 64,0 0-160,0-10 128,0 0-128,0 11-65,0-11-191,0 0 256,0 0-64,8 0 63,-8 0 226,9 0-130,-9-11 130,0 11-130,7-10 130,-7 0-65,0 10 64,0-10-32,0-1 32,0 11 160,0 0-64,0 0 192,-7 0-928,7 0 864,0 0-32,0 0-63,-9 11 31,9-1-192,0 0 0,-8 0-224,8 1 256,0-11-256,0 10-129,0-10-223,0 0 480,0 0-225,8 0 65,-8 0 288,9 0-32,-9-10 0,7-1-96,-7 1 128,0 0 64,0 10 33,0-10-33,0 10 320,0 0 33,0 0-289,0 0-128,-7 0 0,7 0 0,0 0-224,-9 0 96,9 10-289,-8-10-447,8 0-161,0 0-641,0 10-864,0-10-993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558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0-64,-9-10 32,9 10-64,-8 0 64,8 0-96,-8-10 32,0 10-32,-1 0 96,9 0-128,-8-9 64,0 9-96,8 0 160,-8-11-64,-1 11-64,1-9-32,8 9 96,-8-11 64,0 2-128,8 9 64,-8-10-32,-1 0 32,9 0-32,-8 0-33,8 0 65,0 0-224,-8-10 288,8 10-128,0 0 96,0 0-96,-8 0 64,8-10-96,0 10 96,0 0 0,0 0-96,0 1 128,0-11-96,0 9 96,0 11-96,0-9 32,0-2 0,0 2 0,0-1-32,0 0 32,8 0-32,-8 1-128,0-1 224,0 0-64,8 0-32,-8 0 64,0 0 32,8 0-32,1 0-32,-9 0-1,8 0-95,0 0 128,-8 0-64,8 10 128,0-10-160,-8 0 128,9 10-32,-1-10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1 192,0-1-32,9 0-96,-9 0 0,0 0-96,7 0 224,-7 0-161,9 0 161,-1 0-192,1 0 64,-2 0 0,-7 0 32,9 10 32,-1-10 32,0 10 64,1 0-128,7-10 128,-8 10 0,1 0 0,-2-10 0,10 10-32,-9 0 0,1 0 0,-2 0 96,2 0-96,-1 0 32,1 0-64,-1 0 32,0 0-128,-8 0 192,8 0-96,-8 0 64,8 0 64,-8 0 0,9 0 64,-9 10-64,7-10 0,-7 0-160,9 10 128,-9-10-128,8 0-32,-8 10 288,9-10-192,-9 10 129,8 0-193,-8-10 96,0 10-129,8-10 194,-8 10 63,0-10-64,0 0 0,0 10-32,0-10-32,0 0 0,0 0 0,0 0-64,0 0 64,8 0-128,-8 0 64,0 0-160,0 0-97,0 0 193,0 0 192,0 0-31,0 0-65,0 0 32,9 0-96,-9-10 64,8 0-65,0 10 1,-8-10-32,8 0 0,0 10-32,9-10 96,-9 0 32,0 10-64,1-10 64,-1 10-64,0-10 64,0 10 64,0 0-64,1-10 32,-1 10-32,0 0 32,0 0-64,1 0 96,-1 0-96,0 0 96,0 0-96,0 0 96,1 0-96,-9 0 64,8 0-32,-8 10 0,9-10 160,-9 10-192,8-10 224,-8 0-192,8 10 32,-8-10-32,8 10 97,-8 0-65,9-10 64,-9 10 0,7 0-96,-7 0 128,9-10-128,-9 10 64,8-10-96,-8 10 96,9-10-32,-9 0-32,0 10 32,8-10 0,-8 10-32,0-10 0,8 10 160,-8-10-256,0 10 352,0-10-160,8 10 1,-8-10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347 289 4324,'0'-10'480,"0"10"257,0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10-128,0-10 0,0 0 64,0 0 64,0 10-192,9-10 96,-9 0 64,8 0 0,1 0-32,-9 0 0,0-10 64,0 10 0,8 0-32,-8-10 64,0 10-32,0-10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635 269 2017,'0'0'897,"-9"0"-384,9 0 672,0 0-384,0 0-257,0 0-95,0 0-97,0 0-224,0 0 0,0 0-96,0 0 288,0 0 97,0 0-1,0 0 1,0 0-129,0 0-32,0 0-128,0 0 161,0 0-129,0 10-32,0 0-160,0-10 32,0 10-64,0-10-96,0 0-129,0 0-191,0 0 320,0 0-32,0 0 512,9 0-416,-9 0 32,0 0 0,8-10 0,-8 10 128,0-10-128,0 0 160,0 10 0,0-10 96,0 10 0,0 0 353,0 0-193,0 0-32,0 0 1,0 0 31,0 0-160,-8 0-64,8 0-32,0 0-96,-9 0 96,9 0-192,0 10 160,-8 0-160,8-10 32,0 10-128,0-10-128,0 10 192,0-10-289,8 0 225,-8 0 128,0 0-64,9 0 0,-9 0 0,8 0 64,-8-10-65,0 10 129,8 0-32,-8-10 64,0 10 97,0-10 31,0 10 128,0-10-64,-8 10-128,8 0 96,-8 0-31,8 0-97,-9 0 64,1 0-96,8 0 64,0 10-96,-8-10 32,8 10-160,0 0-32,0 0-193,0-10-31,0 10-64,0-10-33,8 0 257,0 0-737,-8 0-1826,9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0 127,0-9 128,-7 9-480,7 0 705,-9 0-481,1 0-192,8 0 576,-9 0-320,9 0-96,0 0 192,-7 0-95,7 0-161,0 0 96,-9 0 0,9 9 0,0-9-128,-8 10 96,8 0-32,0-10-32,0 10 64,0 0-32,0 0 32,0 0-160,8-10 128,-8 10-160,9-10 96,-9 0-192,7 10-97,-7-10-159,9 0 544,-1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462 497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0,-8 0-64,8-10 0,0 10-64,0-10-128,0 0-129,0 0 65,0 0-160,0 0-289,0 0 353,0 0 256,0 0 128,8 0-192,-8-10 160,0 10 0,0-10 96,0 0-32,0 10 32,0-10 32,0 0 64,0 10-64,0-9 257,-8-2 31,8 11-256,0 0 128,0 0 1,0 0-1,-9 0 0,9 0-128,0 0 33,0 0-97,-7 0-32,7 0-160,-9 11 192,9-11-192,0 9 128,0-9-160,0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659 517 4388,'0'-10'128,"0"0"-128,0 10 320,-8 0 0,8 0 65,0 0 255,0 0 97,-8 0-128,8 0-65,0 0-95,-8 10-257,8 0 0,0 0-160,0-10-32,0 10-96,0 0 96,0-10-320,0 0-129,0 0 129,0 0 288,0 0-321,8 0-31,-8 0 224,8 0 96,-8-10-32,0 0 0,8 0 64,-8 10 224,0-10 32,0 10 545,0 0-417,0-10 609,-8 10-448,8 0-193,0 0-128,-8 0 32,8 0 32,-8 10-63,-1 0-1,9-10-192,-8 10 64,8 0-64,0 0-32,0-10 0,0 10-32,0-10-64,0 0-161,0 0 97,8 0 32,-8 0 32,0 0-96,9 0 128,-9 0 64,8 0 32,-8-10 0,0 10-32,0-10 0,8 0 64,-8 10 32,0-10 96,0 10 32,0 0 64,0 0-960,0 0 1184,0 0-256,0 10-256,-8-10-96,8 10-256,0-10-801,0 0-1090,0 10-3969</inkml:trace>
  <inkml:trace contextRef="#ctx0" brushRef="#br0" timeOffset="7">849 457 1377,'0'0'993,"0"0"-705,0 0 737,0 0 0,0 0-96,0 0-160,0 0-65,0 0 129,0 0-353,0 0-223,0 0 319,0 0-287,0 0-193,-8 0-32,8 0 32,0 0-96,0 0 0,0 0-192,0 0-97,0 0-191,0 0 96,0-9 319,8 9 322,-8 0-161,0-11-96,8 2 96,-8 9 160,0-11-32,0 11 33,0 0 255,0 0-128,0 0 65,0 0-161,-8 0 64,8 0-191,-8 0-65,8 11 128,-8-2-224,8 2 96,-9-2-160,9 1 64,0 0-160,0-10 128,0 0-128,0 10-65,0-10-191,0 0 256,0 0-64,9 0 63,-9 0 226,8 0-130,-8-10 130,0 10-130,8-10 130,-8 0-65,0 10 64,0-9-32,0-2 32,0 11 160,0 0-64,0 0 192,-8 0-928,8 0 864,0 0-32,0 0-63,-8 11 31,8-2-192,0 1 0,-9 0-224,9 0 256,0-10-256,0 10-129,0-10-223,0 0 480,0 0-225,9 0 65,-9 0 288,8 0-32,-8-10 0,8 0-96,-8 0 128,0 0 64,0 10 33,0-9-33,0 9 320,0 0 33,0 0-289,0 0-128,-8 0 0,8 0 0,0 0-224,-8 0 96,8 9-289,-9-9-447,9 0-161,0 0-641,0 10-864,0-10-993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52:55.066"/>
    </inkml:context>
    <inkml:brush xml:id="br0">
      <inkml:brushProperty name="width" value="0.15875" units="cm"/>
      <inkml:brushProperty name="height" value="0.15875" units="cm"/>
      <inkml:brushProperty name="color" value="#0070C0"/>
      <inkml:brushProperty name="fitToCurve" value="1"/>
    </inkml:brush>
  </inkml:definitions>
  <inkml:trace contextRef="#ctx0" brushRef="#br0">420 210 3427,'0'0'416,"0"0"-352,-33 0 224,33-37-31,0 37 127,0 0 193,0 0-65,0 0-31,0 0-161,0 0 96,0 0 1,0 0-193,0-34-64,-31 34-128,31 0-32,0 0 32,0 0 64,-34 0-224,34 0 224,0 0-288,-33 0 416,33 0 64,0 34-191,0 3-97,-31-3 32,31-34-32,0 35-289,0-35 129,0 34-192,31-34-1,-31 37-95,33-37 192,1 0 96,-34 0-33,31 0 226,-31 0-33,33 0 32,-33-37-32,0 3 96,0-1-32,0 1 64,0-3 0,0 3 0,0 34 96,0-37 257,0 37-289,-33 0 256,2-34-191,31 34-129,-34 0 96,34 0 384,-33 0-95,33 0-481,0 0-192,0 0 352,-31 34-64,31 3-64,0-3 0,0 3 0,0-3-128,0 1-32,0-1-64,0-34-96,0 37-225,31-37 193,-31 0-32,33 0 320,-33 0 32,34 0 32,-34 0-64,31 0 64,-31-37-32,33 3 0,-33-1 0,0 1 128,31-3-32,-31 3-32,0 34 97,0-37-1,0 37-96,-31 0 128,31-34-64,-33 34-128,33 0 0,-31 0-128,-3 0 96,34 0 352,-33 0-287,33 0-386,0 34 417,0-34 225,-31 37-289,31-37-64,0 34-32,0 37 96,0-36-161,0-1-31,0 3 32,0-3-160,0 3-513,31-37 225,-31 0 576,33 0-96,-33 0 96,34 0-65,-34 0 98,31-37-33,2 37 0,-33-71 32,31 37 0,-31-1-32,0 1 128,0-3-32,0 3 96,0-3 64,0 3 32,0 34-63,0 0-129,-31-37 352,-2 37-320,33 0-128,-31 0 0,-3 0-96,1 0 96,33 37-128,-31-37 64,31 34-384,-34 3 960,34-3-480,-31 3-32,31-3 32,0 1-96,0-1-64,0 3-96,0-37-321,0 34 129,31-34 32,-31 0 351,34 0 1,-3 0 129,-31 0-1,33 0-160,1-34 64,-3-3-32,-31-32 0,33 35 96,-33-3-64,31 3 0,-31-3 64,0 3 96,0-3 192,0 37 193,-31 0-129,31-34-224,-33 34-32,2 0 97,-3 0-129,1 0 224,2 0-512,-3 34 352,3-34-672,31 37 672,-34-3-545,3-34 898,31 37-449,-33-3-128,33 3 0,-31-3-128,31 1 224,0-1-64,0 3-288,0-3 31,0 3-383,0-37 223,31 0 385,-31 0 0,33 0-32,-33 0 32,31 0 96,-31-37-32,34 3 32,-34-3 0,31 3 33,-31-1-97,0 1 64,0 34 128,0-37 128,0 37-96,0 0-192,0 0 0,-31 0-32,-3 0-32,3 0 64,-2 0-96,33 0-32,-31 0 128,31 0-480,0 0 800,-34 37-160,34-3-96,0 1 1,0-1-162,0-34 65,0 37 0,0-3-96,0-34-64,0 37-64,0-37-64,0 34-225,0-34 321,0 0-64,0 0 192,34 0 64,-34 0-64,31 0 64,-31 0-32,33 0 64,-33-34-64,0-3 32,0 37 32,31-34 0,-31-3 192,0 37 32,0 0-32,0-34 161,-31 34-33,31 0-256,-33 0-160,2 0 352,31 0-159,-34 0-354,34 0 450,0 0 63,-30 34-224,30-34 64,0 37-224,0-3 32,0-34-64,0 37 0,0-37-161,0 34 65,30-34 128,-30 0 224,34 0-128,-34 0-96,31 0 0,2 0-32,-33 0 96,31 0 32,3 0-32,-34-34 32,31-3 32,-31 3-32,0-37 32,34 36 64,-34 1-32,0 34 64,0-37 160,0 37 129,0-34-161,0 34 0,-34 0-384,34 0 352,-31 0-128,31 0-480,-34 34 320,34-34-128,0 37 480,-31-3-256,31 1 32,0-1-160,0 3 32,0-3-96,0 3-289,0-3 161,31-34 96,3 0 96,-34 0 96,31 0 32,3 0-64,-3-34 96,2-3-64,-33 3 0,34-3 64,-34 3 0,31-1-32,-31 1 32,0-3-32,0 3 96,0 34 0,0 0 33,0-37-65,0 37 64,0 0-32,0 0-64,-31 0-32,31 0-64,0 0-384,0 0 223,0 0 161,-34 0 321,34 37-161,0-37-288,0 34 160,0 3-289,34-3 418,-34-34-258,31 35 97,-31-35 64,33 0 32,-2 0 1,-31 0-65,33 0 0,-33 0 0,0 0-65,31 0 162,-31 0-129,34-35 32,-34 35 32,0 0-32,0-34 64,30-3 0,-30 37-64,0-34 128,0 34-32,0-37 96,0 37-32,-30-34 96,30 34 1,0 0-161,-34 0 32,34 0-288,-31 0 224,31 0 32,-33 34-320,33 3-65,-31-3 321,31 37 1,0-36 31,0-1-128,0 37-97,0-71 65,0 37-288,0-3 352,0-34-160,0 0 96,31 0 96,2 0-32,-33 0 0,31 0 32,-31-34-65,34-3 65,-34 3 65,30-3-33,-30 3 0,0-1 0,0 1 0,0-3 32,0 3 224,0 34-192,0-37-32,-30 37 32,30 0-32,-34 0-96,3 0 224,31 0-384,-33 0-32,2 0 288,-2 0-128,33 0 32,0 0 128,0 37 32,0-3-160,0-34-96,0 37 64,0-3-288,0-34 352,33 35 128,-33-35-128,31 34 32,2-34-64,-33 0 32,31 0-32,3 0-32,-4-34 32,-30 34 0,34-35 0,-34 1 0,31 34-32,-31-37-33,34 3 1,-34 34 96,0-37 0,0 37 0,0-34 0,0 34 0,-34 0 32,34 0-64,-31-37-160,-3 37 160,4 0 481,-4 0-930,34 0 353,-31 37 128,31-3-224,-33 3 160,33-3 64,-31 37 32,31-36 0,0-1-128,0 37 96,0-34-64,31-3-225,2 3 257,-33-3-32,31-34 0,3 0 128,-4 0-64,4 0 32,-3 0-32,3-34 32,-34-3 32,31 3-96,3-3 64,-34 3 64,30-3 129,-30-32-65,0 35 64,0-3-96,0 37 64,0-34 33,-30 34 31,30-37-160,-34 37-128,3 0 32,-3 0-256,34 0 480,-31 0-737,31 0 513,0 0-480,-34 37 832,34-3-224,0 3-160,0-3-96,0-34 64,0 35-96,0-1-224,34-34 320,-34 37 128,31-37-160,-31 0 31,34 34 65,-34-34-128,31 0 192,-31 0 65,0 0-97,34 0-32,-34 0 64,30 0 32,-30-34-32,34-3-32,-34 37 0,0-34 64,0-1-64,0 1 64,0 34 32,0-37 32,0 37 97,0 0-97,0 0-32,0 0-320,0 0 160,-34 0-129,34 0-1792,-30 0 3202,-4 0-1505,3 0 544,31 37-224,-34-3 32,34 1-128,0-1 0,0 3-96,0-3 128,0 3-128,34-3-193,-34 3 546,31-3-225,3-34-129,-34 0 65,30 0 64,-30 0 0,34 0-32,-34 0 32,31-34-96,-31 34 64,33-37 32,-33 37-64,0-34 160,0-3-96,0 3 128,0 34-64,0-37 193,-33 3-129,33 34 0,-31-35 32,31 35 0,-34 0-64,34 0 97,0 0-65,-30 0-417,30 0 129,0 0 481,0 35-33,0-35-256,0 34-96,0 3-128,0-3 320,0 3-320,0-37-129,30 34 33,-30-34 32,0 0 352,34 0-96,-34 0 32,0 0-32,31 0 64,-31 0-32,0 0-32,33-34 96,-33-3 64,0 37-64,0-34 0,0 34 32,0-37-31,0 3 159,-33 34-128,2-35 256,-3 35-224,4 0-63,-4-34-65,3 34-161,-3 0 258,3 0-1,-33 0-96,30 0 32,3 0 96,31 0-128,-33 0-32,33 34-64,-31-34 96,31 35 32,0-35-96,0 0 0,0 34 0,0 3-32,0-3-64,0 3 32,0-3 0,0 3 96,31-37-193,-31 34-63,0-34-64,0 37-257,0-37 257,0 0 384,33 0-128,-33 0 96,0-37 0,31 37 96,-31-34-128,0-3 32,0 3 0,0-3 128,0 3 97,0-3 95,0 37-192,0 0 0,-31-34 64,-2 34-192,2 0-64,31 0 225,-33 0-257,2 0 256,-3 0-192,1 34 32,33-34-256,-31 0 192,31 37 32,-34-3-32,34-34-129,0 37 386,-31-3-193,31-34-64,0 37-97,0-37-255,0 34 192,0-34 64,31 0 160,3 0 0,-34 0 0,31 0-96,2 0-32,1 0 96,-34 0-32,31-34 32,2 34 0,-33-37 0,31 3 0,-31-3 128,33 3-128,-33-3 128,0 3 32,0-1 64,0 35 97,0-34-65,-33 34-96,33-37-96,-31 37 32,-2 0 0,2 0-128,-3 0-96,1 0 224,33 0-256,-31 0 224,31 0-64,0 0 224,-34 37-224,34-37-32,0 34 0,0-34-32,0 35-64,0-35 160,0 34-160,0 3-32,34-37 160,-34 34-256,31-34 31,-31 0 225,33 37 0,-33-37 0,0 0-64,34-37 160,-34 37-32,31-34-32,2-3 1,-33 3-33,0-1 32,0-36 128,31 37-96,-31-3 32,0 37 96,0-34 0,-31-3 32,31 37-127,-33 0-162,2 0 65,31 0-416,-34 0 352,34 37 224,-33-3-224,33 3 256,0-3-224,0 3 64,0-3-224,0 1 64,0-1-256,0-34-1,33 37-191,-33-37 223,34 34-319,-3-34-577,-31 0-417,33 0-640,-2 0-641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1:49:13.86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1:50:38.74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1:50:42.05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1:50:56.85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1:51:12.96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1:52:42.947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0,-21-26-32,-2 26-96,2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26 32,-2-26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31,-22-26-63,22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26-32,23-26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1:52:54.182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678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0,21 25 64,-21-25-64,0 0 0,0 27 0,0-27 0,0 25 0,23-25 32,-23 0-32,0 27-32,0-27 32,21 25 0,-21-25-64,0 0 128,0 0-128,0 27 64,22-27 0,-22 0 0,0 0 0,21 25-64,-21-25 96,0 0-96,23 0 0,-23 0-64,0 0-32,0 27 128,21-27 64,-21 0 0,0 0-32,23 0 192,-23 0-128,0 0 32,21 0-128,-21 0 96,0 0-64,22 0 0,-22 0 32,0 0-128,21 0 32,-21 0 32,0 0 0,0 0 32,0 0 0,23 0 0,-23 0 32,0 0-32,0 0 32,21 0 64,-21 0-352,0 0 96,23 0 256,-23 0-96,0 0 0,21 0-96,-21 0 288,0 0-128,23 0 128,-23-27-160,0 27 32,21 0 32,-21 0-96,0-25 65,22 25-65,-22 0-129,0 0 225,21-27-31,-21 27-1,0 0-32,23-25-32,-23 25-32,0 0 64,0 0 64,0-27-64,0 27 0,21 0 0,-21 0 0,0-25 32,0 25-64,0 0 0,0 0 0,0-27 64,23 27-96,-23 0 64,0 0-32,0-25 32,0 25-32,0 0-32,21 0 64,-21 0-64,0 0 96,0-27-64,0 27 0,0 0 0,0 0-32,23 0 64,-23-25-32,0 25 0,0 0-32,22-27 32,-22 27-32,0 0 64,21 0-32,-21-25 0,0 25 0,0 0-32,0 0 32,0 0 0,0 0 0,0 0 0,0 0 32,0 0-32,0 0 0,0 0 0,0 0 0,0 0 0,0 0 32,0 0-64,0-27 64,0 27-32,0 0 0,0-25 0,0 25-32,0 0 64,0 0-32,23-27-32,-23 27 64,0 0 0,0 0-32,0 0 0,0 0 96,0 0-96,0 0 64,0 0-64,0 0 0,0 0 32,0 0-32,0 0 32,0 0-64,0 0 64,0 0-32,0 0 0,0 0-96,0 0 0,0 0 32,0 0 32,0 0 128,0 0 64,0 0-128,0 0 128,21 0-63,-21 27-33,23-27-32,-23 0 64,21 0-96,2 25 32,-23-25 0,20 0-64,-20 0 64,23 0 0,-23 0-32,21 27 32,-21-27-64,23 0 64,-23 0 0,21 0-32,-21 0 64,23 0-64,-23 0 32,21 25-32,-21-25 0,0 0 32,22 0-64,-22 0 64,21 0-32,-21 0 0,23 27 0,-23-27 32,21 0-32,1 0 0,-22 0 0,21 0 0,-21 25 32,23-25-32,-23 0 0,20 0 0,-20 0 0,23 0 32,-23 0-32,0 0-32,21 27 64,2-27-32,-23 0 96,21 0-192,2 0 96,-23 0 0,21 0 96,-21 25-96,22-25-96,-22 0 192,21 0-96,2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64,2 0-96,21-27 0,-22 27 64,1 0-32,-2-25 0,23 25 0,-21-27-32,-2 27-96,2 0 192,21-25-64,-23 25 32,3 0-160,20 0 32,-23-27 224,2 27-160,-1 0 64,1 0-192,21-25 224,-23 25-64,2 0 64,-1 0-32,22-27-64,-21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0-32,-21 0 32,21 0-96,-23 0-64,3 0 128,-24 0 32,21 0-64,2 0 64,-23 0-96,22 0 192,-1 0-192,2 0 32,-2 0 0,-21 0-32,23 0 96,-22 0-96,20 0 64,2 0-64,-2 27 64,2-27-32,-2 0 32,2 25 32,-1-25-128,1 0 128,21 0-128,-23 0 128,2 0-128,-2 0 128,2 0-64,21 0 64,-22 0-96,1 0 64,-2 0-32,2 0 0,21 0 64,-23 0 0,2 0 33,-2 0-1,23 0-32,0 0 0,-21 0-32,21 0 96,-22 0-96,22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0,22 2 0,-22-2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64,-1-27-64,22 0 0,-21 0 32,21 25-32,-22-25 32,1 27-64,-2-27 64,2 0-32,21 0 64,-23 25-96,23-25 96,-20 0-96,20 0 32,-23 0-32,2 27 32,-2-27 32,23 0-64,-21 25 32,-2-25 0,2 0 32,-1 27-96,22-27 64,-21 0 0,-2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27-64,-2 0 32,1 0 32,-1-25-64,2 25 64,-23 0-64,21-27 32,2 27-64,-23 0 128,21 0-128,-21 0 128,23 0-128,-23 0 128,20 0-64,-20 0 0,23 0 0,-23 0 0,21-25 32,-21 25-64,23 0 64,-2-27-64,-21 27 64,0 0-64,22 0 64,-22 0-32,0-25 0,0 25 0,0 0 32,0 0 0,0 0-32,0 0 32,0 0-64,0 0 96,0 0-96,0 0 64,0 0 0,0 0 0,0 0 0,0 0 0,0 0-32,0 0-32,0 0 64,0 0-64,0 0 32,0 0-64,0 0 0,0 0 64,21 0 0,-21 0 0,22 0 0,-22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64,0-2-128,-21-25 64,21 27 0,0-27-32,0 27-32,0-27 65,0 25-65,-22-25-32,22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0,-21 0-191,21 0-1,0 0-64,0 0 96,0 0-32,0 0 97,0 0-65,0 0-128,0 0 32,0 27 0,0-27-64,-22 25 65,22-25-65,0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0,-23 0 64,23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0,0-2-64,21-25 64,-21 27-32,0-2 32,0-25 32,0 27 1,0-2-1,0 2-32,22-27 0,-22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32,23 0 1,-23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31,-23-27-63,23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0-159,22 0 95,-22 0-32,21 0 32,2 0-128,-23-27 96,21 27-63,2 0 31,-23 0-64,21 0-96,-21 0 96,22 0-96,-1 0 96,-21 0-64,0 0 128,23 0-64,-23 0 96,21 0-127,-21 0 31,0 0 64,23 0-192,-23 0 96,0 0-64,21 0 32,-21 0-32,0 0 0,0 0 0,23 0 32,-23 0-32,0 0-32,0 0 96,0 0-96,0 0 64,21 0-32,-21 0-32,0 0 32,0 0 32,0 0-32,0 0 0,0 0 96,22 0-96,-22 0 0,21 0-32,-21 0 64,0 0-64,23 0 64,-23 0 0,0 0-32,21 0 0,-21 0 32,0 0-32,23 0 0,-23 0 0,0 0 0,21 0 32,-21 0-32,0 0 32,0 0-32,23 0 0,-23 0 0,0 0-64,22 0 128,-22 0-64,0 0 0,21 0 32,-21 0-32,0 0 32,23 0-64,-23 0 64,0 0-64,0 0 64,21 0-32,-21 0 32,0 0-64,23 0 32,-23 0-32,0 0 64,0 0-32,0 0-32,0 0 64,21 0-32,-21 0-32,0 0 64,0 0-32,23 0 0,-23 0-64,0 0 32,0 0-32,0 0 160,20 0-96,-20 0 0,0 0 32,0 0 0,0 0-32,0 0 32,0 0 32,0 0-64,0 0 32,0 0-32,0 0 0,0 0-96,0 0 192,0 0-96,0 0 0,0 0-32,0 0 64,0 0-64,0 0 32,0 0 0,0 0 0,0 0 32,0 0-64,0 0 96,0 0-96,0 0 0,0 0 64,23 0 0,-23 0-32,0 0 0,0 0 0,21 0 0,-21 0 32,0 0-128,0 0 96,0 0-96,0 0 64,0 0 0,0 0-32,23 0 192,-23 0-128,0 0 32,0 0 32,0 0-128,0 0 64,0 0-128,0 0 0,0 0-64,0 0 32,0 0-33,0 0-223,0 0-545,0 0-608,0 0-962,0 0-2177</inkml:trace>
  <inkml:trace contextRef="#ctx0" brushRef="#br0" timeOffset="6">917 1274 1281,'0'0'672,"0"0"-351,0 0-129,0 0 641,0 0-545,0 0 353,0 0-129,0 0 33,0 0 31,0 0-95,0 0-65,0 0 128,-21 0 33,21 0-33,0 0-63,0 0-257,0 0 257,0-25 63,0 25-448,0 0 321,-22 0-225,22 0-32,0 0 32,-21 0-64,21 0 225,-23 0-193,23 0 64,0 0 64,0 0-192,0 0-64,-21 0 64,21 0-224,0 0 320,-23 0-224,23 0 257,0 0-161,-21 0 0,21 0 64,-22 0-32,22 0-32,0 0 160,-21 0-64,21 0-63,0 0-1,-23 0 0,23 0 32,0 0-96,0 0-32,-21 0 32,21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655 1378 448,'0'0'1441,"0"0"-1024,0 0 383,0 0-223,0 0-193,0 0 1,0 0-97,0 0 32,0 0-31,0 0-1,0 0-64,0 0 32,0 0 33,0 0 63,0 0 321,0 0-33,0 0-223,0 0-193,0 0-32,23 0-64,-23 0 0,21 0 0,-21 0 0,23 0 33,-23 0-33,21 0 0,1 0 32,-22 0-96,21 0 96,-21 0-64,23 0 32,-2 0 33,-21 0-65,23 0 0,-23 0 0,21 0-96,-21 0 96,0 0-96,22 0 160,-22 0-64,21 0 64,-21 0-64,0 0 0,0 0-31,23 0-1,-23 0 32,21 0-64,-21 0 32,0 0-64,23 0 32,-23 0 0,0 27-32,21-27 96,-21 0-96,0 0 32,23 0 0,-23 0 0,0 0 0,21 0 0,-21 0 64,0 0-64,22 0-32,-22 0 64,0 0-32,21 0 0,-21 0 64,0 0-96,0 0 64,23 0-64,-23 0 33,0 0-1,21 0 0,-21 0 0,0 0-32,0 0 96,23 0-96,-23 0 64,0 0-64,21 0 32,-21 0-32,0 0 32,0 0-32,23 0 32,-23 0 32,0 0-32,22 0 0,-22 0 0,0 0 32,21 0-64,-21 0 96,23 0-96,-23 0 0,0 0 32,21 0 0,-21 0 0,0 0-32,0 0 96,23 0-96,-23 0 96,0 0-96,0 0 32,0 0 0,21 0 1,-21 0-33,0 0 0,0 0 32,23 0-64,-23 25 64,0-25-32,0 0 0,0 0 32,0 0-32,20 0 0,-20 0 0,0 0 0,0 0 0,0 0 32,0 0-32,0 0 0,23 0 0,-23 0 32,0 0-32,0 0 0,21 0 0,-21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32,-23 27 0,23-27-32,0 25 96,0-25-32,-20 0-31,20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0-63,23 0-1,-23 0 32,0 0-32,0 0 64,0 25-96,0-25 32,0 0-32,0 0 64,0 27-32,0-27-32,0 0 64,0 0-32,0 25 32,0-25-64,0 0 64,20 0-64,-20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27-32,21-27 64,-21 0-64,0 25 0,0-25-32,0 27 0,0-27 33,0 0-33,0 0 32,0 0-32,0 25 32,0-25-32,0 0 32,0 0-32,0 0 32,0 27-32,22-27 96,-22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32,-21 0-32,21 25 32,0-25 0,0 0 0,0 27-32,0-27 0,-22 0 32,22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0-32,22 0 0,-22 0 0,0 0 0,21 0-32,-21 0 0,0 0 64,23 0 0,-23 0-32,0 0 0,21 0 0,-21 0-32,0 0 1,23 0 31,-23 0-64,0 0 0,21 0-64,-21 0 64,0 0 64,23 0-32,-23 0-32,0 0 0,21 0 0,-21 0 32,0 0 0,22 0-32,-22-25-32,0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32,-22 27-96,22-27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0-32,22 0 32,-22 0-64,21 0-64,-21 0 32,23 0 0,-2 0 0,-21 0 96,23 0-96,-23 0 160,21 0-128,-21 0 32,22 0-64,-22 0 0,21 0 0,-21 0 0,23 0 0,-23 0 0,21 0 33,-21 0-66,0 0 66,23 0-66,-23 0 66,0 0-66,21 0 66,-21 0-33,23 0-33,-23 0 66,21 0-33,-21 0 0,0 0 0,22-25 0,-22 25-65,0 0 97,21 0-32,-21 0 0,0 0 33,0 0-33,23 0 0,-23 0-33,0 0 66,21 0-66,-21 0 66,0 0-66,23 0 66,-23 0-33,0 0 0,0 0 0,21 0 32,-21 0-32,0 0 32,0 0 0,0 0-32,23 0 64,-23 0-128,0 0 128,22 25-64,-22-25 32,0 0 0,21 0-64,-21 0 32,0 0 0,0 0 32,23 0-64,-23 0 32,0 0 32,21 0-32,-21 0 0,0 0 0,23 0 0,-23 0 0,0 0 0,0 0 0,0 0 0,0 0 0,0 0 32,0 0-32,0 0 0,0 0-32,0 0 32,0 0 32,21 0-64,-21 0 32,0 0-32,0 0 64,23 0-32,-23 0 0,0 0 0,20 0 0,-20 0 0,0 0 0,0 0 32,0 0-64,0 0 96,0 0-64,0 0 0,0 0 32,0 0 0,23 0-32,-23 0 0,0 0 64,0 0-32,0 0 32,0 0-32,0 0 96,0 0-64,0 0 64,0 0-32,0 0-32,0 0 1,0 0-65,0 0 32,0 0-32,0 0 32,0 0-64,0 0 96,0 0 32,0 0 32,0 0 64,0 0-64,0 0 32,0 0-32,0 0 33,0 0-129,0 0 64,0 0-32,-23 0-64,23 0 0,-20 0 128,20 27-224,-23-27 256,23 0-96,-21 0-64,-2 0 32,2 0 0,21 0 128,-23 25-96,23-25-32,-21 0 64,21 0-96,-22 0 96,22 0-128,0 0 64,-23 0-64,23 0 0,0 0 32,-21 0 32,21 0 0,0 0-96,-23 0 128,23 27-96,0-27 32,-21 0 0,21 0 65,0 0-65,-23 0-33,23 0 33,0 0 33,0 0 31,-21 0-161,21 0 194,0 0-161,-22 0 64,22 0 0,0 0 64,0 0-32,-21 0-64,21 0 64,0 0-64,0 0 32,-23 0 0,23 0 96,0 0-96,0 0 0,-21 0 32,21 0-32,0 0 0,0 0-32,-23 0 32,23 0 0,-21 0 32,21 0-32,0 0 0,0 0 0,0 0 64,-23 0-64,23 0 32,0 0-32,0 0-32,0 0 32,0 0 32,0 0-32,-21 0 0,21 0 32,0 0-64,0 0 64,0 0-64,0 0 96,0 0-96,-22 0 64,22 0-32,0 0 64,0 0-64,0 0-64,-21 0 160,21 0-128,0 0 32,-23 0 32,23 0-64,0 0 64,-21 0 0,21 0-32,0 0 0,0 0 32,-23 0-96,23 0 128,0 0-64,0 0 32,0 0-32,-21 0-32,21 0 96,0 0-96,0 0 64,0 0-32,-22 0-64,22 0 96,0 0 0,-21 0-64,21 0 32,0 0 32,-23 0-64,23 0 32,0 0 0,-21 0 32,21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1:53:04.35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1:53:17.56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566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1:53:28.237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1:53:35.24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1:53:45.562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1:53:56.24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0,-21-26-32,-2 26-96,2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26 32,-2-26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31,-22-26-63,22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26-32,23-26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1:54:01.572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1:54:08.49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1:54:14.30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1:55:09.482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17:20.070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3440 784 3523,'0'0'769,"0"0"-417,0 0 993,0 0-192,0 0-448,0 0-321,0 0 65,0 0 223,0 0 65,0 0-64,0 0-97,0 0 33,0 0-129,0 0-159,0 0-65,0 0 128,0 0 33,0 0 63,0 0-160,0 0-127,0 0 31,34 33 0,-34-2 64,0 3-64,0-3 97,0 3-65,0-34 0,31 31 0,-31 2 161,0-2-65,0 3-64,0 31 1,0-35-33,0 4 32,0-34-96,0 31 1,0 3 31,33-3-32,-33 2-32,0-2-32,0 3-32,0-3 0,0 3-31,0-34 63,0 30-96,0 4 0,0-3 32,0-31-64,-33 34 64,33-1-32,0-33-64,0 31 64,0-31 0,0 34-32,0-3-32,0-31 64,-31 34-64,31-34 64,0 31-64,0 2 64,0-33-32,0 31 0,0 3 0,0-34 0,0 31 32,0-31-32,0 0-32,0 0 32,0 0 0,0 0 32,0 0-64,0 33 64,0-33-64,0 0 32,0 0-32,0 0 64,-34 0-96,34 0 96,0 31-64,0-31-32,0 0 32,0 0 32,0 34 0,0-34-64,0 31 32,-30-31-32,30 34 64,0-34 0,0 0 0,0 0 0,0 31-32,0-31 32,0 0-32,0 0-1,0 0-31,0 0 32,0 0-96,0 0 32,0 0-32,0 0 0,0 0 0,0 0 64,0 0 96,0 0-96,0 0 96,0 0-96,0 0 64,0 0-32,0 0 32,0 0 0,0 0-32,0 0 64,0 0-64,0 0 64,0 0-64,0 0 64,0 0-32,0 0 0,0 0-32,0 0 32,0 0-64,0 0-65,0 0-95,0 0-288,0 0-193,0 0-480,0 0-352,0 0-481,0 0-609,0 0-1152,0 0-2594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17:25.086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3441 719 224,'0'0'192,"0"0"352,0 0-255,0 0-1,0 0-160,0 0 256,0 0 129,0 0-1,0 0-159,0 0 31,0 0-96,0 0-63,0 0-1,0 0 32,0 0 96,0 32 1,0-32-33,0 0-96,0 0-32,0 0-95,0 0 127,0 0 128,0 0 64,0 0 65,0 0-129,34 0-31,-34 0-97,0 0-32,0 30 32,0-30 0,0 0 65,32 0-97,-32 0-32,0 32-64,0-32 64,34 0 64,-34 30 65,0-30-97,32 0-32,-32 32-96,0-32 96,34 0-32,-34 0-32,0 29 33,32-29-1,-32 0-32,0 0 32,34 0 0,-34 0-64,31 0 32,-31 33 0,0-33-32,35 0 64,-35 0-63,0 0 95,31 0-96,-31 29 32,0-29 0,35 0 0,-35 0 64,31 0-96,-31 0 64,0 0-32,35 32-32,-35-32 1,0 0 31,31 0-32,-31 0 32,0 0-32,35 0 0,-35 0 32,0 0-96,31 0 64,-31 30-32,0-30 32,34 0-64,-34 0 32,0 0-32,0 0 32,0 0 32,0 0-64,32 0 0,-32 0-64,0 0 160,0 0-128,0 0 64,0 0-32,0 0 32,0 0-64,0 0 32,0 0 32,34 0-64,-34 32 64,0-32-64,0 0 32,0 0 0,0 0-32,0 0 32,0 0 0,0 0 32,0 0-128,0 0 160,0 0-160,0 0 96,0 0-32,0 0 32,32 0 0,-32 0-32,0 0 32,0 0-32,0 0 64,0 0-64,0 0 32,34 0 0,-34 0 32,0 0-64,0 0 64,0 0-64,0 0 64,0 0-32,32 0 32,-32 0-64,0 0 64,0 0-32,0 0 0,0 0 0,0 0 0,0 0 32,0 0-32,0 0-32,0 0 64,34 0-32,-34 0 96,0 0-160,0 0 192,0 0-96,0 0-32,0 0 0,0 0 0,0 0 0,0 0 0,0 0 32,0 0-64,0 0 96,0 0-96,0 0 64,0 0-32,0 0 0,0 0 32,0 0-32,0 0 32,0 0-32,0 0 97,0 0-161,0 0 128,0 0-64,0 0 32,0 0-32,0 0 32,0 0-32,0 0 0,0 0 32,0 0-32,0 0 32,0 0-32,0 0 0,0 0 32,0 0-32,0 0 0,0 0 0,0 0 32,0 0-64,0 0 64,0 0-32,0 0 128,0 0-256,0 0 256,0 0-224,0 0 224,0 0-128,0 0 96,32 0 0,-32 0-64,0 0 160,34 0-192,-34 0 64,31 0-32,-31 0 32,35 0-32,-35 0 1,0-32 31,31 32-32,-31 0 64,0 0-96,35 0 96,-35 0-64,31 0 0,-31-30 32,0 30-64,35 0 32,-35 0 0,0 0 0,31 0-64,-31 0 96,0-32-96,0 32 96,34 0-64,-34 0-32,0 0 64,35 0-32,-35-29 32,0 29-32,0 0 0,31 0 0,-31 0 32,0 0-32,35 0 0,-35 0 0,0 0 0,0-33 0,31 33 0,-31 0 32,0 0-64,0 0 64,0 0 0,35 0 0,-35 0-64,0-29 64,0 29-64,31 0 64,-31 0-32,0 0 0,0 0 0,0 0 0,35 0 128,-35 0-128,0 0 0,31 0 0,-31 0 0,34-32 0,-34 32-32,0 0 32,0 0-64,32 0 128,-32 0-128,0 0 128,0 0-64,0-30 0,34 30 0,-34 0 0,0 0 0,0 0 0,0 0 32,32 0-32,-32 0 0,0 0 0,0-32 32,0 32-32,0 0 0,34 0 0,-34 0 32,0 0 0,0 0 0,0 0 65,0 0-65,0 0 0,0 0-32,0 0 0,0 0 32,0 0-32,0 0 32,0 0 32,0 0 32,0 0-64,0 0 160,0 0 0,0 0 0,0 0 1,0 0 31,0 0-64,0 0-96,0 0 64,0 0 64,0 0 0,0 0 1,0 32-33,0-32 192,0 30-320,0-30 64,0 32 0,0-32-32,0 29 0,0 4 1,0-33-33,0 0 64,0 29-64,0-29 32,0 0 32,0 32-96,0-32 32,0 30 0,0-30-32,0 0 0,0 0 64,0 32-64,32-32 32,-32 29-64,0-29 64,0 33-32,0-33 0,0 29 0,0 3-32,0-32 64,0 30-32,0-30 32,0 32-32,0-2-32,0-30 32,0 32 0,0-32 32,0 0-32,0 29 32,0-29-64,0 33 64,0-33-32,0 0 32,0 29 0,0-29-32,0 32 32,0-32 0,0 0 0,0 30-64,0-30 96,0 32-96,0-32 64,0 0-64,0 30 64,0-30-32,0 32 32,0-32 0,0 32 0,0-32 0,0 29-64,0-29 128,0 33-128,0-4 96,0-29-64,0 32 0,0-32 32,0 30-32,0-30 0,0 32 0,0-32 33,0 30-66,0-30 98,0 32-97,0-32 64,0 0-32,0 29 0,0 4 64,0-33-64,0 29 0,0-29-64,0 32 128,0-32-64,0 30 0,0-30 0,0 32 0,0-32 32,0 0-64,0 0 64,0 30-64,0-30 64,0 0-128,0 0 160,0 0-64,0 32-64,0-32 64,0 0 0,0 0 0,0 0 0,0 0 0,0 0-32,0 0 32,0 0 0,0 0 0,0 0-33,0 0 1,0 0-32,0 0 0,0 0 0,0 0 0,0 0 0,0 0-32,0 0 96,0 0-32,0 0 0,0 0-64,0 0 64,0 0-96,0 0 0,0 0-33,0 0 65,0 0 96,0 0 0,0 0 0,-32 0-96,32 0 256,0 0-192,-34 0 64,34 0-32,-32 0-64,-2 0 96,2 0-64,-2 0 32,3 0 0,-4 29 32,4-29-32,-4 0 32,4 0-32,-4 0 0,35 0 65,-31 0-1,31 0 0,-35 0-64,35 0 64,0 0-64,-34 0 0,34 0 32,-31 0 0,31 0 128,0 0-160,-35 0 64,35 0-64,-31 0 128,31 0-64,-35 0 0,4 0-32,31 0 64,-35 0 32,35 0-31,-31 0 31,31 0-96,0 0 32,-34 0-64,34 0 96,0 0-64,-32 0 32,32 0 0,0 0-32,0 0 0,-34 0 32,34 0 0,-32 0-64,32 0 96,0 0-32,-34 0-64,34 0 32,-32 0-32,32 0 64,-34 0-128,34 0 160,-32 0-192,32 0 192,-34 0-128,34 0 129,-31 0-130,31 0 66,-35 0-1,35 0-64,0 0 64,-31 0-32,31 0 0,0 0-32,0 0 64,-35 0-32,35 0 0,0 0 32,0 0-32,0 0 0,-31 0 0,31 0 0,0 0 0,0 0 0,-35 0-32,35 0 64,-31 0-32,31 0-32,0 0 64,-35 0-32,35 0 0,-31 0 0,31 0 32,0 0-96,0 0 128,0 0-64,0 0 0,0 0-32,0 0 64,-34 0-32,34 0 0,0 0 0,0 0-32,0 0 32,0 0-32,0 0 32,0 0-97,0 0 97,-32 0-128,32 0 96,0 0 0,0 0-32,-34 0 32,34 0 0,0 0 0,-32 0-32,32 0 64,0 0-32,0 0 32,0 0 32,0 0-64,0 0 64,0 0-32,0 0 0,0 0 0,0 0 0,0 0-32,0 0-32,0 0-32,0 0 32,0 0 0,0 0 0,0 0 0,0 0-97,-34 0-95,34 0 64,0 0 160,-32 0 0,32 0-32,0 0 64,0 0-128,0 0-128,0 0-97,0 0-127,0 0-257,0 0 64,0 0-31,0 0-353,0 0-32,0 0-577,0 0-608,0 0-673,0 0-4772</inkml:trace>
  <inkml:trace contextRef="#ctx0" brushRef="#br0" timeOffset="1695.0241">4232 1151 448,'0'0'1377,"0"0"33,0 0-353,0 0-97,0 0 194,0 0-33,0 0-192,0 0-289,0 0-127,0 0-33,0 0-160,0 0 33,0 0-1,0 0 128,0 0-31,0 0-65,0 0 33,0 0-65,0 0 96,0 0-159,0 0-1,0 0-32,0 32 161,0-2-1,0 2-64,0-2 65,0 2-33,0-3-32,0 4-31,0-33-65,0 29 32,0 3-96,0-2-63,0-30 127,0 32-160,0-32 0,0 30 32,0-30 32,0 32-32,0-32-32,0 32 65,0-32-65,0 29 32,0-29 32,0 33 32,0-33-32,0 29-64,0-29 33,0 32-65,0-32 128,0 30-128,0-30 64,0 0-96,0 32 64,-32-32-96,32 30 64,0-30 0,0 0-64,0 32 32,0-3 0,0-29 64,0 0-128,0 33 96,0-33-32,0 29-32,0-29 0,0 32 0,0-32 32,-34 30-32,34-30 64,0 0-31,0 32-33,0-32 32,0 0-32,0 30 64,0-30-64,0 0 32,0 0-32,0 0 32,0 0-32,0 32 32,0-32-32,0 0 32,0 0-32,0 0 32,0 0 0,0 29-64,0-29 64,0 0-64,0 0 64,0 0-64,0 0 96,0 0-96,0 0 32,0 0 32,0 0-32,0 0 0,0 0 0,0 0 0,0 0-32,0 0 64,0 32-64,0-32 0,0 0 32,0 0 0,0 0-32,0 0 0,0 0 32,0 0 0,0 0-32,0 0 0,0 0 0,0 0-64,0 0-1,0 0-63,0 0 0,0 0-64,0 0-160,0 0-97,0 0-160,0 0-95,0 0-289,0 0-352,0 0-417,0 0-640,0-32-1634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567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0-64,-9-10 32,9 10-64,-8 0 64,8 0-96,-8-10 32,0 10-32,-1 0 96,9 0-128,-8-9 64,0 9-96,8 0 160,-8-11-64,-1 11-64,1-9-32,8 9 96,-8-11 64,0 2-128,8 9 64,-8-10-32,-1 0 32,9 0-32,-8 0-33,8 0 65,0 0-224,-8-10 288,8 10-128,0 0 96,0 0-96,-8 0 64,8-10-96,0 10 96,0 0 0,0 0-96,0 1 128,0-11-96,0 9 96,0 11-96,0-9 32,0-2 0,0 2 0,0-1-32,0 0 32,8 0-32,-8 1-128,0-1 224,0 0-64,8 0-32,-8 0 64,0 0 32,8 0-32,1 0-32,-9 0-1,8 0-95,0 0 128,-8 0-64,8 10 128,0-10-160,-8 0 128,9 10-32,-1-10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1 192,0-1-32,9 0-96,-9 0 0,0 0-96,7 0 224,-7 0-161,9 0 161,-1 0-192,1 0 64,-2 0 0,-7 0 32,9 10 32,-1-10 32,0 10 64,1 0-128,7-10 128,-8 10 0,1 0 0,-2-10 0,10 10-32,-9 0 0,1 0 0,-2 0 96,2 0-96,-1 0 32,1 0-64,-1 0 32,0 0-128,-8 0 192,8 0-96,-8 0 64,8 0 64,-8 0 0,9 0 64,-9 10-64,7-10 0,-7 0-160,9 10 128,-9-10-128,8 0-32,-8 10 288,9-10-192,-9 10 129,8 0-193,-8-10 96,0 10-129,8-10 194,-8 10 63,0-10-64,0 0 0,0 10-32,0-10-32,0 0 0,0 0 0,0 0-64,0 0 64,8 0-128,-8 0 64,0 0-160,0 0-97,0 0 193,0 0 192,0 0-31,0 0-65,0 0 32,9 0-96,-9-10 64,8 0-65,0 10 1,-8-10-32,8 0 0,0 10-32,9-10 96,-9 0 32,0 10-64,1-10 64,-1 10-64,0-10 64,0 10 64,0 0-64,1-10 32,-1 10-32,0 0 32,0 0-64,1 0 96,-1 0-96,0 0 96,0 0-96,0 0 96,1 0-96,-9 0 64,8 0-32,-8 10 0,9-10 160,-9 10-192,8-10 224,-8 0-192,8 10 32,-8-10-32,8 10 97,-8 0-65,9-10 64,-9 10 0,7 0-96,-7 0 128,9-10-128,-9 10 64,8-10-96,-8 10 96,9-10-32,-9 0-32,0 10 32,8-10 0,-8 10-32,0-10 0,8 10 160,-8-10-256,0 10 352,0-10-160,8 10 1,-8-10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347 289 4324,'0'-10'480,"0"10"257,0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10-128,0-10 0,0 0 64,0 0 64,0 10-192,9-10 96,-9 0 64,8 0 0,1 0-32,-9 0 0,0-10 64,0 10 0,8 0-32,-8-10 64,0 10-32,0-10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635 269 2017,'0'0'897,"-9"0"-384,9 0 672,0 0-384,0 0-257,0 0-95,0 0-97,0 0-224,0 0 0,0 0-96,0 0 288,0 0 97,0 0-1,0 0 1,0 0-129,0 0-32,0 0-128,0 0 161,0 0-129,0 10-32,0 0-160,0-10 32,0 10-64,0-10-96,0 0-129,0 0-191,0 0 320,0 0-32,0 0 512,9 0-416,-9 0 32,0 0 0,8-10 0,-8 10 128,0-10-128,0 0 160,0 10 0,0-10 96,0 10 0,0 0 353,0 0-193,0 0-32,0 0 1,0 0 31,0 0-160,-8 0-64,8 0-32,0 0-96,-9 0 96,9 0-192,0 10 160,-8 0-160,8-10 32,0 10-128,0-10-128,0 10 192,0-10-289,8 0 225,-8 0 128,0 0-64,9 0 0,-9 0 0,8 0 64,-8-10-65,0 10 129,8 0-32,-8-10 64,0 10 97,0-10 31,0 10 128,0-10-64,-8 10-128,8 0 96,-8 0-31,8 0-97,-9 0 64,1 0-96,8 0 64,0 10-96,-8-10 32,8 10-160,0 0-32,0 0-193,0-10-31,0 10-64,0-10-33,8 0 257,0 0-737,-8 0-1826,9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0 127,0-9 128,-7 9-480,7 0 705,-9 0-481,1 0-192,8 0 576,-9 0-320,9 0-96,0 0 192,-7 0-95,7 0-161,0 0 96,-9 0 0,9 9 0,0-9-128,-8 10 96,8 0-32,0-10-32,0 10 64,0 0-32,0 0 32,0 0-160,8-10 128,-8 10-160,9-10 96,-9 0-192,7 10-97,-7-10-159,9 0 544,-1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462 497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0,-8 0-64,8-10 0,0 10-64,0-10-128,0 0-129,0 0 65,0 0-160,0 0-289,0 0 353,0 0 256,0 0 128,8 0-192,-8-10 160,0 10 0,0-10 96,0 0-32,0 10 32,0-10 32,0 0 64,0 10-64,0-9 257,-8-2 31,8 11-256,0 0 128,0 0 1,0 0-1,-9 0 0,9 0-128,0 0 33,0 0-97,-7 0-32,7 0-160,-9 11 192,9-11-192,0 9 128,0-9-160,0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659 517 4388,'0'-10'128,"0"0"-128,0 10 320,-8 0 0,8 0 65,0 0 255,0 0 97,-8 0-128,8 0-65,0 0-95,-8 10-257,8 0 0,0 0-160,0-10-32,0 10-96,0 0 96,0-10-320,0 0-129,0 0 129,0 0 288,0 0-321,8 0-31,-8 0 224,8 0 96,-8-10-32,0 0 0,8 0 64,-8 10 224,0-10 32,0 10 545,0 0-417,0-10 609,-8 10-448,8 0-193,0 0-128,-8 0 32,8 0 32,-8 10-63,-1 0-1,9-10-192,-8 10 64,8 0-64,0 0-32,0-10 0,0 10-32,0-10-64,0 0-161,0 0 97,8 0 32,-8 0 32,0 0-96,9 0 128,-9 0 64,8 0 32,-8-10 0,0 10-32,0-10 0,8 0 64,-8 10 32,0-10 96,0 10 32,0 0 64,0 0-960,0 0 1184,0 0-256,0 10-256,-8-10-96,8 10-256,0-10-801,0 0-1090,0 10-3969</inkml:trace>
  <inkml:trace contextRef="#ctx0" brushRef="#br0" timeOffset="7">849 457 1377,'0'0'993,"0"0"-705,0 0 737,0 0 0,0 0-96,0 0-160,0 0-65,0 0 129,0 0-353,0 0-223,0 0 319,0 0-287,0 0-193,-8 0-32,8 0 32,0 0-96,0 0 0,0 0-192,0 0-97,0 0-191,0 0 96,0-9 319,8 9 322,-8 0-161,0-11-96,8 2 96,-8 9 160,0-11-32,0 11 33,0 0 255,0 0-128,0 0 65,0 0-161,-8 0 64,8 0-191,-8 0-65,8 11 128,-8-2-224,8 2 96,-9-2-160,9 1 64,0 0-160,0-10 128,0 0-128,0 10-65,0-10-191,0 0 256,0 0-64,9 0 63,-9 0 226,8 0-130,-8-10 130,0 10-130,8-10 130,-8 0-65,0 10 64,0-9-32,0-2 32,0 11 160,0 0-64,0 0 192,-8 0-928,8 0 864,0 0-32,0 0-63,-8 11 31,8-2-192,0 1 0,-9 0-224,9 0 256,0-10-256,0 10-129,0-10-223,0 0 480,0 0-225,9 0 65,-9 0 288,8 0-32,-8-10 0,8 0-96,-8 0 128,0 0 64,0 10 33,0-9-33,0 9 320,0 0 33,0 0-289,0 0-128,-8 0 0,8 0 0,0 0-224,-8 0 96,8 9-289,-9-9-447,9 0-161,0 0-641,0 10-864,0-10-993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17:33.789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-1 0 1985,'0'0'1218,"0"0"-834,0 0 705,0 0 192,0 0-448,0 0 32,0 0-193,0 0-127,0 0-161,0 0 97,0 31-193,31-31-128,-31 34-160,0-34 32,0 30-32,34-30-32,-34 34-64,0-34 0,0 0-64,0 0-32,0 0 31,30 0-159,-30 0-96,0 0-257,0 0 385,34 0 224,-34 0 160,0 0 96,0 0-96,0 0-96,0 0 160,0 0 225,0 0 31,0 0-96,31 0-159,-31 0-1,0 0-224,33 30 160,-33-30-96,0 0 0,0 0 32,31 0-96,-31 0-32,0 0 64,34 0 0,-34 0 64,30 0 32,-30 0-64,0 0-64,34-30-33,-34 30-63,0 0 192,31 0-32,-31 0 0,0 0-32,0 0-32,33 0-96,-33 0-32,0 0-32,0 0-65,0 0-159,31 0-513,-31 0-993,0 0-768</inkml:trace>
  <inkml:trace contextRef="#ctx0" brushRef="#br0" timeOffset="-3315.9708">707 193 352,'0'0'480,"0"0"-31,0 0 448,0 0-97,0 0-191,0 0-1,0 0 1,0 0 96,0 0 192,0 0 160,0 0 160,0 0-545,0 0-223,0 0-65,0 0-320,0 0 64,0 0-32,31 0-96,-31 0 32,0 0-96,0 0 96,0 0-128,0 0 32,0 0-64,0 0-96,0 0-32,33 0 128,-33 0 96,0 0-161,0-34 33,34 34 256,-34-30 32,0 30 33,0 0-97,0 0 32,0 0-96,0 0 256,0 0 32,0 0 33,0 0-257,0 0 0,0 0-32,0 0 64,0 0-96,0 0 32,0 0-32,0 0-32,0 0 32,30 0-96,-30 0 64,0 0-64,0 0-65,34 0 1,-34 0 32,0 0-32,0 0 64,31 0 96,-31-34 0,0 34 32,0 0-64,0 0 32,0 0-64,0 0 0,0 0 96,0 0 0,33 0 32,-33 0-64,0 0 32,0 0-32,0 0 0,31 0-32,-31 0-32,0 0-32,0 0-96,0 0-321,0 0-672,0 0-961,0-30-1570</inkml:trace>
  <inkml:trace contextRef="#ctx0" brushRef="#br0" timeOffset="-2351.0672">771 386 2402,'0'0'1409,"0"0"-896,0 0 640,0 0 128,0 0-608,0 0-65,0 0 97,0 0-161,0 0-127,0 0-65,0 0 32,0 0-95,0 0-33,0 0-160,0 0-32,0 30-64,34-30 0,-34 0-160,0 0-32,0 0 128,0 0 32,0 0-64,30 0-321,-30 0 257,0 0 64,34 0 32,-34 0 160,0-30-32,0 30 96,31 0-96,-31 0 0,0 0-96,0 0 385,0 0-33,0 0-64,0 0-96,0 0-128,0 0 32,0 0-128,0 0 64,33 0-32,-33 0 32,0 0-128,0 0 128,0 0-64,0 0-96,31 0 64,-31 0-32,34 0 96,-34 0-32,0 0 96,30-34-96,-30 34 64,0 0-161,0 0 97,0 0-128,0 0-96,0 0-353,0 0-736,0 0-1217,0 0-1506</inkml:trace>
  <inkml:trace contextRef="#ctx0" brushRef="#br0" timeOffset="-1401.0659">738 676 1889,'0'-33'1346,"0"33"-578,0 0 161,0 0 32,0 0-609,0 0-63,0 0 127,0 0 97,0 0-193,33 0 64,-33 0-95,0 0-97,34 0-96,-34 0 0,0 0 0,30 0 0,-30 0 0,34-31-96,-34 31 64,31-34-96,-31 34 160,0 0-96,0 0 32,0 0 32,0 0 161,0 0 159,0 0-64,0 0 129,0 0-129,33 0-128,-33 0-224,0 0 32,0 0-32,0 0-32,0 0 64,31 0-64,-31 0-32,0 34 32,0-34-64,0 0-32,34 0 32,-34 0-64,0 0-96,0 0-33,0 0 33,30 0 128,-30 0 128,0-34 96,0 34-96,0 0-96,0 0 96,0 0 96,0 0-96,0 0 0,0 0 32,0 0-64,0 0 32,34 0-320,-34 0-353,0 0-512,0 0-673,0 0-2049</inkml:trace>
  <inkml:trace contextRef="#ctx0" brushRef="#br0" timeOffset="2500.452">-34 676 2882,'0'0'801,"0"0"32,0 0 288,0 0-449,0 0-287,0 0-129,0 0 32,0 0 257,0 0 95,0 0-223,0 0-65,0 31-160,0-31-160,0 0-96,0 0 32,33 0 64,-33 0-128,31 0-32,-31 0 128,34 0 128,-34 0-128,30-31 160,-30 31 161,0-33-129,34 33-32,-34 0 0,0 0 32,0 0 33,31 0 31,-31 0 64,0 0-160,0 0 0,33 0-128,-33 0-32,0 0 33,0 0-1,31 0-32,-31 0 32,0 0-32,34 0 0,-34 0-32,0 0 32,0 0 0,30 0-65,-30 0 33,0 0-128,0 0-64,34 0-96,-34 0-97,0 0-255,0 0-770,0 0-1312,0 0-1955</inkml:trace>
  <inkml:trace contextRef="#ctx0" brushRef="#br0" timeOffset="914.8498">30 288 2370,'0'0'2178,"0"0"-1634,0 0 706,0 0-226,0 0-223,0 0-480,0 0 63,0 0 64,34 0-31,-34 0-193,0 0-128,0 33 0,0-33-96,0 0 0,0 0-64,0 31 0,30-31-32,-30 0-64,0 0-129,0 0 65,0 0-160,34 0 224,-34 0 96,31-31-96,-31 31 256,0-33 32,33 33-32,-33 0-192,0 0 0,0 0 608,0 0-31,0 0-33,0 0-192,0 0-96,31 33-128,-31-33 65,0 0-97,34 31 32,-34-31-32,0 0 0,0 0 0,0 0-32,0 0 32,30 0-161,-30 0 193,0 0-96,34 0-64,-34 0 128,31 0-32,-31 0 0,0-31 0,33 31-64,-33 0 0,0 0-256,0 0-641,0 0-192,0 0 672,0 0-352,0 0-960,0 0-866</inkml:trace>
  <inkml:trace contextRef="#ctx0" brushRef="#br0" timeOffset="1660.4508">64 514 3299,'0'0'544,"0"0"353,0 0 512,0 0-576,0 0-481,0 0 193,0 0 96,0 0-97,0 0-256,30 0 65,-30 0-97,0 0-224,0 0 0,0 34 0,34-34-32,-34 0-32,0 0 64,31 0-96,-31 0 32,33 0 128,-33 0-64,0-34 32,0 34 32,31 0 128,-31-31-63,0 31 63,0 0 160,0 0 1,0 0-97,0 0-128,0 31-128,34-31-32,-34 0 0,0 34-32,30-34 32,-30 0-32,0 0-96,0 0 64,0 0-160,0 0-33,0 0 1,34 0-96,-34 0 31,0 0-159,0 0-865,31 0-1794,-31 0-2337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18:45.725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3440 784 3523,'0'0'769,"0"0"-417,0 0 993,0 0-192,0 0-448,0 0-321,0 0 65,0 0 223,0 0 65,0 0-64,0 0-97,0 0 33,0 0-129,0 0-159,0 0-65,0 0 128,0 0 33,0 0 63,0 0-160,0 0-127,0 0 31,34 33 0,-34-2 64,0 3-64,0-3 97,0 3-65,0-34 0,31 31 0,-31 2 161,0-2-65,0 3-64,0 31 1,0-35-33,0 4 32,0-34-96,0 31 1,0 3 31,33-3-32,-33 2-32,0-2-32,0 3-32,0-3 0,0 3-31,0-34 63,0 30-96,0 4 0,0-3 32,0-31-64,-33 34 64,33-1-32,0-33-64,0 31 64,0-31 0,0 34-32,0-3-32,0-31 64,-31 34-64,31-34 64,0 31-64,0 2 64,0-33-32,0 31 0,0 3 0,0-34 0,0 31 32,0-31-32,0 0-32,0 0 32,0 0 0,0 0 32,0 0-64,0 33 64,0-33-64,0 0 32,0 0-32,0 0 64,-34 0-96,34 0 96,0 31-64,0-31-32,0 0 32,0 0 32,0 34 0,0-34-64,0 31 32,-30-31-32,30 34 64,0-34 0,0 0 0,0 0 0,0 31-32,0-31 32,0 0-32,0 0-1,0 0-31,0 0 32,0 0-96,0 0 32,0 0-32,0 0 0,0 0 0,0 0 64,0 0 96,0 0-96,0 0 96,0 0-96,0 0 64,0 0-32,0 0 32,0 0 0,0 0-32,0 0 64,0 0-64,0 0 64,0 0-64,0 0 64,0 0-32,0 0 0,0 0-32,0 0 32,0 0-64,0 0-65,0 0-95,0 0-288,0 0-193,0 0-480,0 0-352,0 0-481,0 0-609,0 0-1152,0 0-2594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18:45.726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3441 719 224,'0'0'192,"0"0"352,0 0-255,0 0-1,0 0-160,0 0 256,0 0 129,0 0-1,0 0-159,0 0 31,0 0-96,0 0-63,0 0-1,0 0 32,0 0 96,0 32 1,0-32-33,0 0-96,0 0-32,0 0-95,0 0 127,0 0 128,0 0 64,0 0 65,0 0-129,34 0-31,-34 0-97,0 0-32,0 30 32,0-30 0,0 0 65,32 0-97,-32 0-32,0 32-64,0-32 64,34 0 64,-34 30 65,0-30-97,32 0-32,-32 32-96,0-32 96,34 0-32,-34 0-32,0 29 33,32-29-1,-32 0-32,0 0 32,34 0 0,-34 0-64,31 0 32,-31 33 0,0-33-32,35 0 64,-35 0-63,0 0 95,31 0-96,-31 29 32,0-29 0,35 0 0,-35 0 64,31 0-96,-31 0 64,0 0-32,35 32-32,-35-32 1,0 0 31,31 0-32,-31 0 32,0 0-32,35 0 0,-35 0 32,0 0-96,31 0 64,-31 30-32,0-30 32,34 0-64,-34 0 32,0 0-32,0 0 32,0 0 32,0 0-64,32 0 0,-32 0-64,0 0 160,0 0-128,0 0 64,0 0-32,0 0 32,0 0-64,0 0 32,0 0 32,34 0-64,-34 32 64,0-32-64,0 0 32,0 0 0,0 0-32,0 0 32,0 0 0,0 0 32,0 0-128,0 0 160,0 0-160,0 0 96,0 0-32,0 0 32,32 0 0,-32 0-32,0 0 32,0 0-32,0 0 64,0 0-64,0 0 32,34 0 0,-34 0 32,0 0-64,0 0 64,0 0-64,0 0 64,0 0-32,32 0 32,-32 0-64,0 0 64,0 0-32,0 0 0,0 0 0,0 0 0,0 0 32,0 0-32,0 0-32,0 0 64,34 0-32,-34 0 96,0 0-160,0 0 192,0 0-96,0 0-32,0 0 0,0 0 0,0 0 0,0 0 0,0 0 32,0 0-64,0 0 96,0 0-96,0 0 64,0 0-32,0 0 0,0 0 32,0 0-32,0 0 32,0 0-32,0 0 97,0 0-161,0 0 128,0 0-64,0 0 32,0 0-32,0 0 32,0 0-32,0 0 0,0 0 32,0 0-32,0 0 32,0 0-32,0 0 0,0 0 32,0 0-32,0 0 0,0 0 0,0 0 32,0 0-64,0 0 64,0 0-32,0 0 128,0 0-256,0 0 256,0 0-224,0 0 224,0 0-128,0 0 96,32 0 0,-32 0-64,0 0 160,34 0-192,-34 0 64,31 0-32,-31 0 32,35 0-32,-35 0 1,0-32 31,31 32-32,-31 0 64,0 0-96,35 0 96,-35 0-64,31 0 0,-31-30 32,0 30-64,35 0 32,-35 0 0,0 0 0,31 0-64,-31 0 96,0-32-96,0 32 96,34 0-64,-34 0-32,0 0 64,35 0-32,-35-29 32,0 29-32,0 0 0,31 0 0,-31 0 32,0 0-32,35 0 0,-35 0 0,0 0 0,0-33 0,31 33 0,-31 0 32,0 0-64,0 0 64,0 0 0,35 0 0,-35 0-64,0-29 64,0 29-64,31 0 64,-31 0-32,0 0 0,0 0 0,0 0 0,35 0 128,-35 0-128,0 0 0,31 0 0,-31 0 0,34-32 0,-34 32-32,0 0 32,0 0-64,32 0 128,-32 0-128,0 0 128,0 0-64,0-30 0,34 30 0,-34 0 0,0 0 0,0 0 0,0 0 32,32 0-32,-32 0 0,0 0 0,0-32 32,0 32-32,0 0 0,34 0 0,-34 0 32,0 0 0,0 0 0,0 0 65,0 0-65,0 0 0,0 0-32,0 0 0,0 0 32,0 0-32,0 0 32,0 0 32,0 0 32,0 0-64,0 0 160,0 0 0,0 0 0,0 0 1,0 0 31,0 0-64,0 0-96,0 0 64,0 0 64,0 0 0,0 0 1,0 32-33,0-32 192,0 30-320,0-30 64,0 32 0,0-32-32,0 29 0,0 4 1,0-33-33,0 0 64,0 29-64,0-29 32,0 0 32,0 32-96,0-32 32,0 30 0,0-30-32,0 0 0,0 0 64,0 32-64,32-32 32,-32 29-64,0-29 64,0 33-32,0-33 0,0 29 0,0 3-32,0-32 64,0 30-32,0-30 32,0 32-32,0-2-32,0-30 32,0 32 0,0-32 32,0 0-32,0 29 32,0-29-64,0 33 64,0-33-32,0 0 32,0 29 0,0-29-32,0 32 32,0-32 0,0 0 0,0 30-64,0-30 96,0 32-96,0-32 64,0 0-64,0 30 64,0-30-32,0 32 32,0-32 0,0 32 0,0-32 0,0 29-64,0-29 128,0 33-128,0-4 96,0-29-64,0 32 0,0-32 32,0 30-32,0-30 0,0 32 0,0-32 33,0 30-66,0-30 98,0 32-97,0-32 64,0 0-32,0 29 0,0 4 64,0-33-64,0 29 0,0-29-64,0 32 128,0-32-64,0 30 0,0-30 0,0 32 0,0-32 32,0 0-64,0 0 64,0 30-64,0-30 64,0 0-128,0 0 160,0 0-64,0 32-64,0-32 64,0 0 0,0 0 0,0 0 0,0 0 0,0 0-32,0 0 32,0 0 0,0 0 0,0 0-33,0 0 1,0 0-32,0 0 0,0 0 0,0 0 0,0 0 0,0 0-32,0 0 96,0 0-32,0 0 0,0 0-64,0 0 64,0 0-96,0 0 0,0 0-33,0 0 65,0 0 96,0 0 0,0 0 0,-32 0-96,32 0 256,0 0-192,-34 0 64,34 0-32,-32 0-64,-2 0 96,2 0-64,-2 0 32,3 0 0,-4 29 32,4-29-32,-4 0 32,4 0-32,-4 0 0,35 0 65,-31 0-1,31 0 0,-35 0-64,35 0 64,0 0-64,-34 0 0,34 0 32,-31 0 0,31 0 128,0 0-160,-35 0 64,35 0-64,-31 0 128,31 0-64,-35 0 0,4 0-32,31 0 64,-35 0 32,35 0-31,-31 0 31,31 0-96,0 0 32,-34 0-64,34 0 96,0 0-64,-32 0 32,32 0 0,0 0-32,0 0 0,-34 0 32,34 0 0,-32 0-64,32 0 96,0 0-32,-34 0-64,34 0 32,-32 0-32,32 0 64,-34 0-128,34 0 160,-32 0-192,32 0 192,-34 0-128,34 0 129,-31 0-130,31 0 66,-35 0-1,35 0-64,0 0 64,-31 0-32,31 0 0,0 0-32,0 0 64,-35 0-32,35 0 0,0 0 32,0 0-32,0 0 0,-31 0 0,31 0 0,0 0 0,0 0 0,-35 0-32,35 0 64,-31 0-32,31 0-32,0 0 64,-35 0-32,35 0 0,-31 0 0,31 0 32,0 0-96,0 0 128,0 0-64,0 0 0,0 0-32,0 0 64,-34 0-32,34 0 0,0 0 0,0 0-32,0 0 32,0 0-32,0 0 32,0 0-97,0 0 97,-32 0-128,32 0 96,0 0 0,0 0-32,-34 0 32,34 0 0,0 0 0,-32 0-32,32 0 64,0 0-32,0 0 32,0 0 32,0 0-64,0 0 64,0 0-32,0 0 0,0 0 0,0 0 0,0 0-32,0 0-32,0 0-32,0 0 32,0 0 0,0 0 0,0 0 0,0 0-97,-34 0-95,34 0 64,0 0 160,-32 0 0,32 0-32,0 0 64,0 0-128,0 0-128,0 0-97,0 0-127,0 0-257,0 0 64,0 0-31,0 0-353,0 0-32,0 0-577,0 0-608,0 0-673,0 0-4772</inkml:trace>
  <inkml:trace contextRef="#ctx0" brushRef="#br0" timeOffset="0.25">4232 1151 448,'0'0'1377,"0"0"33,0 0-353,0 0-97,0 0 194,0 0-33,0 0-192,0 0-289,0 0-127,0 0-33,0 0-160,0 0 33,0 0-1,0 0 128,0 0-31,0 0-65,0 0 33,0 0-65,0 0 96,0 0-159,0 0-1,0 0-32,0 32 161,0-2-1,0 2-64,0-2 65,0 2-33,0-3-32,0 4-31,0-33-65,0 29 32,0 3-96,0-2-63,0-30 127,0 32-160,0-32 0,0 30 32,0-30 32,0 32-32,0-32-32,0 32 65,0-32-65,0 29 32,0-29 32,0 33 32,0-33-32,0 29-64,0-29 33,0 32-65,0-32 128,0 30-128,0-30 64,0 0-96,0 32 64,-32-32-96,32 30 64,0-30 0,0 0-64,0 32 32,0-3 0,0-29 64,0 0-128,0 33 96,0-33-32,0 29-32,0-29 0,0 32 0,0-32 32,-34 30-32,34-30 64,0 0-31,0 32-33,0-32 32,0 0-32,0 30 64,0-30-64,0 0 32,0 0-32,0 0 32,0 0-32,0 32 32,0-32-32,0 0 32,0 0-32,0 0 32,0 0 0,0 29-64,0-29 64,0 0-64,0 0 64,0 0-64,0 0 96,0 0-96,0 0 32,0 0 32,0 0-32,0 0 0,0 0 0,0 0 0,0 0-32,0 0 64,0 32-64,0-32 0,0 0 32,0 0 0,0 0-32,0 0 0,0 0 32,0 0 0,0 0-32,0 0 0,0 0 0,0 0-64,0 0-1,0 0-63,0 0 0,0 0-64,0 0-160,0 0-97,0 0-160,0 0-95,0 0-289,0 0-352,0 0-417,0 0-640,0-32-1634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18:45.728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-1 0 1985,'0'0'1218,"0"0"-834,0 0 705,0 0 192,0 0-448,0 0 32,0 0-193,0 0-127,0 0-161,0 0 97,0 31-193,31-31-128,-31 34-160,0-34 32,0 30-32,34-30-32,-34 34-64,0-34 0,0 0-64,0 0-32,0 0 31,30 0-159,-30 0-96,0 0-257,0 0 385,34 0 224,-34 0 160,0 0 96,0 0-96,0 0-96,0 0 160,0 0 225,0 0 31,0 0-96,31 0-159,-31 0-1,0 0-224,33 30 160,-33-30-96,0 0 0,0 0 32,31 0-96,-31 0-32,0 0 64,34 0 0,-34 0 64,30 0 32,-30 0-64,0 0-64,34-30-33,-34 30-63,0 0 192,31 0-32,-31 0 0,0 0-32,0 0-32,33 0-96,-33 0-32,0 0-32,0 0-65,0 0-159,31 0-513,-31 0-993,0 0-768</inkml:trace>
  <inkml:trace contextRef="#ctx0" brushRef="#br0" timeOffset="1">707 193 352,'0'0'480,"0"0"-31,0 0 448,0 0-97,0 0-191,0 0-1,0 0 1,0 0 96,0 0 192,0 0 160,0 0 160,0 0-545,0 0-223,0 0-65,0 0-320,0 0 64,0 0-32,31 0-96,-31 0 32,0 0-96,0 0 96,0 0-128,0 0 32,0 0-64,0 0-96,0 0-32,33 0 128,-33 0 96,0 0-161,0-34 33,34 34 256,-34-30 32,0 30 33,0 0-97,0 0 32,0 0-96,0 0 256,0 0 32,0 0 33,0 0-257,0 0 0,0 0-32,0 0 64,0 0-96,0 0 32,0 0-32,0 0-32,0 0 32,30 0-96,-30 0 64,0 0-64,0 0-65,34 0 1,-34 0 32,0 0-32,0 0 64,31 0 96,-31-34 0,0 34 32,0 0-64,0 0 32,0 0-64,0 0 0,0 0 96,0 0 0,33 0 32,-33 0-64,0 0 32,0 0-32,0 0 0,31 0-32,-31 0-32,0 0-32,0 0-96,0 0-321,0 0-672,0 0-961,0-30-1570</inkml:trace>
  <inkml:trace contextRef="#ctx0" brushRef="#br0" timeOffset="2">771 386 2402,'0'0'1409,"0"0"-896,0 0 640,0 0 128,0 0-608,0 0-65,0 0 97,0 0-161,0 0-127,0 0-65,0 0 32,0 0-95,0 0-33,0 0-160,0 0-32,0 30-64,34-30 0,-34 0-160,0 0-32,0 0 128,0 0 32,0 0-64,30 0-321,-30 0 257,0 0 64,34 0 32,-34 0 160,0-30-32,0 30 96,31 0-96,-31 0 0,0 0-96,0 0 385,0 0-33,0 0-64,0 0-96,0 0-128,0 0 32,0 0-128,0 0 64,33 0-32,-33 0 32,0 0-128,0 0 128,0 0-64,0 0-96,31 0 64,-31 0-32,34 0 96,-34 0-32,0 0 96,30-34-96,-30 34 64,0 0-161,0 0 97,0 0-128,0 0-96,0 0-353,0 0-736,0 0-1217,0 0-1506</inkml:trace>
  <inkml:trace contextRef="#ctx0" brushRef="#br0" timeOffset="3">738 676 1889,'0'-33'1346,"0"33"-578,0 0 161,0 0 32,0 0-609,0 0-63,0 0 127,0 0 97,0 0-193,33 0 64,-33 0-95,0 0-97,34 0-96,-34 0 0,0 0 0,30 0 0,-30 0 0,34-31-96,-34 31 64,31-34-96,-31 34 160,0 0-96,0 0 32,0 0 32,0 0 161,0 0 159,0 0-64,0 0 129,0 0-129,33 0-128,-33 0-224,0 0 32,0 0-32,0 0-32,0 0 64,31 0-64,-31 0-32,0 34 32,0-34-64,0 0-32,34 0 32,-34 0-64,0 0-96,0 0-33,0 0 33,30 0 128,-30 0 128,0-34 96,0 34-96,0 0-96,0 0 96,0 0 96,0 0-96,0 0 0,0 0 32,0 0-64,0 0 32,34 0-320,-34 0-353,0 0-512,0 0-673,0 0-2049</inkml:trace>
  <inkml:trace contextRef="#ctx0" brushRef="#br0" timeOffset="4">-34 676 2882,'0'0'801,"0"0"32,0 0 288,0 0-449,0 0-287,0 0-129,0 0 32,0 0 257,0 0 95,0 0-223,0 0-65,0 31-160,0-31-160,0 0-96,0 0 32,33 0 64,-33 0-128,31 0-32,-31 0 128,34 0 128,-34 0-128,30-31 160,-30 31 161,0-33-129,34 33-32,-34 0 0,0 0 32,0 0 33,31 0 31,-31 0 64,0 0-160,0 0 0,33 0-128,-33 0-32,0 0 33,0 0-1,31 0-32,-31 0 32,0 0-32,34 0 0,-34 0-32,0 0 32,0 0 0,30 0-65,-30 0 33,0 0-128,0 0-64,34 0-96,-34 0-97,0 0-255,0 0-770,0 0-1312,0 0-1955</inkml:trace>
  <inkml:trace contextRef="#ctx0" brushRef="#br0" timeOffset="5">30 288 2370,'0'0'2178,"0"0"-1634,0 0 706,0 0-226,0 0-223,0 0-480,0 0 63,0 0 64,34 0-31,-34 0-193,0 0-128,0 33 0,0-33-96,0 0 0,0 0-64,0 31 0,30-31-32,-30 0-64,0 0-129,0 0 65,0 0-160,34 0 224,-34 0 96,31-31-96,-31 31 256,0-33 32,33 33-32,-33 0-192,0 0 0,0 0 608,0 0-31,0 0-33,0 0-192,0 0-96,31 33-128,-31-33 65,0 0-97,34 31 32,-34-31-32,0 0 0,0 0 0,0 0-32,0 0 32,30 0-161,-30 0 193,0 0-96,34 0-64,-34 0 128,31 0-32,-31 0 0,0-31 0,33 31-64,-33 0 0,0 0-256,0 0-641,0 0-192,0 0 672,0 0-352,0 0-960,0 0-866</inkml:trace>
  <inkml:trace contextRef="#ctx0" brushRef="#br0" timeOffset="6">64 514 3299,'0'0'544,"0"0"353,0 0 512,0 0-576,0 0-481,0 0 193,0 0 96,0 0-97,0 0-256,30 0 65,-30 0-97,0 0-224,0 0 0,0 34 0,34-34-32,-34 0-32,0 0 64,31 0-96,-31 0 32,33 0 128,-33 0-64,0-34 32,0 34 32,31 0 128,-31-31-63,0 31 63,0 0 160,0 0 1,0 0-97,0 0-128,0 31-128,34-31-32,-34 0 0,0 34-32,30-34 32,-30 0-32,0 0-96,0 0 64,0 0-160,0 0-33,0 0 1,34 0-96,-34 0 31,0 0-159,0 0-865,31 0-1794,-31 0-2337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19:24.121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3440 784 3523,'0'0'769,"0"0"-417,0 0 993,0 0-192,0 0-448,0 0-321,0 0 65,0 0 223,0 0 65,0 0-64,0 0-97,0 0 33,0 0-129,0 0-159,0 0-65,0 0 128,0 0 33,0 0 63,0 0-160,0 0-127,0 0 31,34 33 0,-34-2 64,0 3-64,0-3 97,0 3-65,0-34 0,31 31 0,-31 2 161,0-2-65,0 3-64,0 31 1,0-35-33,0 4 32,0-34-96,0 31 1,0 3 31,33-3-32,-33 2-32,0-2-32,0 3-32,0-3 0,0 3-31,0-34 63,0 30-96,0 4 0,0-3 32,0-31-64,-33 34 64,33-1-32,0-33-64,0 31 64,0-31 0,0 34-32,0-3-32,0-31 64,-31 34-64,31-34 64,0 31-64,0 2 64,0-33-32,0 31 0,0 3 0,0-34 0,0 31 32,0-31-32,0 0-32,0 0 32,0 0 0,0 0 32,0 0-64,0 33 64,0-33-64,0 0 32,0 0-32,0 0 64,-34 0-96,34 0 96,0 31-64,0-31-32,0 0 32,0 0 32,0 34 0,0-34-64,0 31 32,-30-31-32,30 34 64,0-34 0,0 0 0,0 0 0,0 31-32,0-31 32,0 0-32,0 0-1,0 0-31,0 0 32,0 0-96,0 0 32,0 0-32,0 0 0,0 0 0,0 0 64,0 0 96,0 0-96,0 0 96,0 0-96,0 0 64,0 0-32,0 0 32,0 0 0,0 0-32,0 0 64,0 0-64,0 0 64,0 0-64,0 0 64,0 0-32,0 0 0,0 0-32,0 0 32,0 0-64,0 0-65,0 0-95,0 0-288,0 0-193,0 0-480,0 0-352,0 0-481,0 0-609,0 0-1152,0 0-2594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19:24.122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3441 719 224,'0'0'192,"0"0"352,0 0-255,0 0-1,0 0-160,0 0 256,0 0 129,0 0-1,0 0-159,0 0 31,0 0-96,0 0-63,0 0-1,0 0 32,0 0 96,0 32 1,0-32-33,0 0-96,0 0-32,0 0-95,0 0 127,0 0 128,0 0 64,0 0 65,0 0-129,34 0-31,-34 0-97,0 0-32,0 30 32,0-30 0,0 0 65,32 0-97,-32 0-32,0 32-64,0-32 64,34 0 64,-34 30 65,0-30-97,32 0-32,-32 32-96,0-32 96,34 0-32,-34 0-32,0 29 33,32-29-1,-32 0-32,0 0 32,34 0 0,-34 0-64,31 0 32,-31 33 0,0-33-32,35 0 64,-35 0-63,0 0 95,31 0-96,-31 29 32,0-29 0,35 0 0,-35 0 64,31 0-96,-31 0 64,0 0-32,35 32-32,-35-32 1,0 0 31,31 0-32,-31 0 32,0 0-32,35 0 0,-35 0 32,0 0-96,31 0 64,-31 30-32,0-30 32,34 0-64,-34 0 32,0 0-32,0 0 32,0 0 32,0 0-64,32 0 0,-32 0-64,0 0 160,0 0-128,0 0 64,0 0-32,0 0 32,0 0-64,0 0 32,0 0 32,34 0-64,-34 32 64,0-32-64,0 0 32,0 0 0,0 0-32,0 0 32,0 0 0,0 0 32,0 0-128,0 0 160,0 0-160,0 0 96,0 0-32,0 0 32,32 0 0,-32 0-32,0 0 32,0 0-32,0 0 64,0 0-64,0 0 32,34 0 0,-34 0 32,0 0-64,0 0 64,0 0-64,0 0 64,0 0-32,32 0 32,-32 0-64,0 0 64,0 0-32,0 0 0,0 0 0,0 0 0,0 0 32,0 0-32,0 0-32,0 0 64,34 0-32,-34 0 96,0 0-160,0 0 192,0 0-96,0 0-32,0 0 0,0 0 0,0 0 0,0 0 0,0 0 32,0 0-64,0 0 96,0 0-96,0 0 64,0 0-32,0 0 0,0 0 32,0 0-32,0 0 32,0 0-32,0 0 97,0 0-161,0 0 128,0 0-64,0 0 32,0 0-32,0 0 32,0 0-32,0 0 0,0 0 32,0 0-32,0 0 32,0 0-32,0 0 0,0 0 32,0 0-32,0 0 0,0 0 0,0 0 32,0 0-64,0 0 64,0 0-32,0 0 128,0 0-256,0 0 256,0 0-224,0 0 224,0 0-128,0 0 96,32 0 0,-32 0-64,0 0 160,34 0-192,-34 0 64,31 0-32,-31 0 32,35 0-32,-35 0 1,0-32 31,31 32-32,-31 0 64,0 0-96,35 0 96,-35 0-64,31 0 0,-31-30 32,0 30-64,35 0 32,-35 0 0,0 0 0,31 0-64,-31 0 96,0-32-96,0 32 96,34 0-64,-34 0-32,0 0 64,35 0-32,-35-29 32,0 29-32,0 0 0,31 0 0,-31 0 32,0 0-32,35 0 0,-35 0 0,0 0 0,0-33 0,31 33 0,-31 0 32,0 0-64,0 0 64,0 0 0,35 0 0,-35 0-64,0-29 64,0 29-64,31 0 64,-31 0-32,0 0 0,0 0 0,0 0 0,35 0 128,-35 0-128,0 0 0,31 0 0,-31 0 0,34-32 0,-34 32-32,0 0 32,0 0-64,32 0 128,-32 0-128,0 0 128,0 0-64,0-30 0,34 30 0,-34 0 0,0 0 0,0 0 0,0 0 32,32 0-32,-32 0 0,0 0 0,0-32 32,0 32-32,0 0 0,34 0 0,-34 0 32,0 0 0,0 0 0,0 0 65,0 0-65,0 0 0,0 0-32,0 0 0,0 0 32,0 0-32,0 0 32,0 0 32,0 0 32,0 0-64,0 0 160,0 0 0,0 0 0,0 0 1,0 0 31,0 0-64,0 0-96,0 0 64,0 0 64,0 0 0,0 0 1,0 32-33,0-32 192,0 30-320,0-30 64,0 32 0,0-32-32,0 29 0,0 4 1,0-33-33,0 0 64,0 29-64,0-29 32,0 0 32,0 32-96,0-32 32,0 30 0,0-30-32,0 0 0,0 0 64,0 32-64,32-32 32,-32 29-64,0-29 64,0 33-32,0-33 0,0 29 0,0 3-32,0-32 64,0 30-32,0-30 32,0 32-32,0-2-32,0-30 32,0 32 0,0-32 32,0 0-32,0 29 32,0-29-64,0 33 64,0-33-32,0 0 32,0 29 0,0-29-32,0 32 32,0-32 0,0 0 0,0 30-64,0-30 96,0 32-96,0-32 64,0 0-64,0 30 64,0-30-32,0 32 32,0-32 0,0 32 0,0-32 0,0 29-64,0-29 128,0 33-128,0-4 96,0-29-64,0 32 0,0-32 32,0 30-32,0-30 0,0 32 0,0-32 33,0 30-66,0-30 98,0 32-97,0-32 64,0 0-32,0 29 0,0 4 64,0-33-64,0 29 0,0-29-64,0 32 128,0-32-64,0 30 0,0-30 0,0 32 0,0-32 32,0 0-64,0 0 64,0 30-64,0-30 64,0 0-128,0 0 160,0 0-64,0 32-64,0-32 64,0 0 0,0 0 0,0 0 0,0 0 0,0 0-32,0 0 32,0 0 0,0 0 0,0 0-33,0 0 1,0 0-32,0 0 0,0 0 0,0 0 0,0 0 0,0 0-32,0 0 96,0 0-32,0 0 0,0 0-64,0 0 64,0 0-96,0 0 0,0 0-33,0 0 65,0 0 96,0 0 0,0 0 0,-32 0-96,32 0 256,0 0-192,-34 0 64,34 0-32,-32 0-64,-2 0 96,2 0-64,-2 0 32,3 0 0,-4 29 32,4-29-32,-4 0 32,4 0-32,-4 0 0,35 0 65,-31 0-1,31 0 0,-35 0-64,35 0 64,0 0-64,-34 0 0,34 0 32,-31 0 0,31 0 128,0 0-160,-35 0 64,35 0-64,-31 0 128,31 0-64,-35 0 0,4 0-32,31 0 64,-35 0 32,35 0-31,-31 0 31,31 0-96,0 0 32,-34 0-64,34 0 96,0 0-64,-32 0 32,32 0 0,0 0-32,0 0 0,-34 0 32,34 0 0,-32 0-64,32 0 96,0 0-32,-34 0-64,34 0 32,-32 0-32,32 0 64,-34 0-128,34 0 160,-32 0-192,32 0 192,-34 0-128,34 0 129,-31 0-130,31 0 66,-35 0-1,35 0-64,0 0 64,-31 0-32,31 0 0,0 0-32,0 0 64,-35 0-32,35 0 0,0 0 32,0 0-32,0 0 0,-31 0 0,31 0 0,0 0 0,0 0 0,-35 0-32,35 0 64,-31 0-32,31 0-32,0 0 64,-35 0-32,35 0 0,-31 0 0,31 0 32,0 0-96,0 0 128,0 0-64,0 0 0,0 0-32,0 0 64,-34 0-32,34 0 0,0 0 0,0 0-32,0 0 32,0 0-32,0 0 32,0 0-97,0 0 97,-32 0-128,32 0 96,0 0 0,0 0-32,-34 0 32,34 0 0,0 0 0,-32 0-32,32 0 64,0 0-32,0 0 32,0 0 32,0 0-64,0 0 64,0 0-32,0 0 0,0 0 0,0 0 0,0 0-32,0 0-32,0 0-32,0 0 32,0 0 0,0 0 0,0 0 0,0 0-97,-34 0-95,34 0 64,0 0 160,-32 0 0,32 0-32,0 0 64,0 0-128,0 0-128,0 0-97,0 0-127,0 0-257,0 0 64,0 0-31,0 0-353,0 0-32,0 0-577,0 0-608,0 0-673,0 0-4772</inkml:trace>
  <inkml:trace contextRef="#ctx0" brushRef="#br0" timeOffset="1">4232 1151 448,'0'0'1377,"0"0"33,0 0-353,0 0-97,0 0 194,0 0-33,0 0-192,0 0-289,0 0-127,0 0-33,0 0-160,0 0 33,0 0-1,0 0 128,0 0-31,0 0-65,0 0 33,0 0-65,0 0 96,0 0-159,0 0-1,0 0-32,0 32 161,0-2-1,0 2-64,0-2 65,0 2-33,0-3-32,0 4-31,0-33-65,0 29 32,0 3-96,0-2-63,0-30 127,0 32-160,0-32 0,0 30 32,0-30 32,0 32-32,0-32-32,0 32 65,0-32-65,0 29 32,0-29 32,0 33 32,0-33-32,0 29-64,0-29 33,0 32-65,0-32 128,0 30-128,0-30 64,0 0-96,0 32 64,-32-32-96,32 30 64,0-30 0,0 0-64,0 32 32,0-3 0,0-29 64,0 0-128,0 33 96,0-33-32,0 29-32,0-29 0,0 32 0,0-32 32,-34 30-32,34-30 64,0 0-31,0 32-33,0-32 32,0 0-32,0 30 64,0-30-64,0 0 32,0 0-32,0 0 32,0 0-32,0 32 32,0-32-32,0 0 32,0 0-32,0 0 32,0 0 0,0 29-64,0-29 64,0 0-64,0 0 64,0 0-64,0 0 96,0 0-96,0 0 32,0 0 32,0 0-32,0 0 0,0 0 0,0 0 0,0 0-32,0 0 64,0 32-64,0-32 0,0 0 32,0 0 0,0 0-32,0 0 0,0 0 32,0 0 0,0 0-32,0 0 0,0 0 0,0 0-64,0 0-1,0 0-63,0 0 0,0 0-64,0 0-160,0 0-97,0 0-160,0 0-95,0 0-289,0 0-352,0 0-417,0 0-640,0-32-1634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19:24.124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-1 0 1985,'0'0'1218,"0"0"-834,0 0 705,0 0 192,0 0-448,0 0 32,0 0-193,0 0-127,0 0-161,0 0 97,0 31-193,31-31-128,-31 34-160,0-34 32,0 30-32,34-30-32,-34 34-64,0-34 0,0 0-64,0 0-32,0 0 31,30 0-159,-30 0-96,0 0-257,0 0 385,34 0 224,-34 0 160,0 0 96,0 0-96,0 0-96,0 0 160,0 0 225,0 0 31,0 0-96,31 0-159,-31 0-1,0 0-224,33 30 160,-33-30-96,0 0 0,0 0 32,31 0-96,-31 0-32,0 0 64,34 0 0,-34 0 64,30 0 32,-30 0-64,0 0-64,34-30-33,-34 30-63,0 0 192,31 0-32,-31 0 0,0 0-32,0 0-32,33 0-96,-33 0-32,0 0-32,0 0-65,0 0-159,31 0-513,-31 0-993,0 0-768</inkml:trace>
  <inkml:trace contextRef="#ctx0" brushRef="#br0" timeOffset="1">707 193 352,'0'0'480,"0"0"-31,0 0 448,0 0-97,0 0-191,0 0-1,0 0 1,0 0 96,0 0 192,0 0 160,0 0 160,0 0-545,0 0-223,0 0-65,0 0-320,0 0 64,0 0-32,31 0-96,-31 0 32,0 0-96,0 0 96,0 0-128,0 0 32,0 0-64,0 0-96,0 0-32,33 0 128,-33 0 96,0 0-161,0-34 33,34 34 256,-34-30 32,0 30 33,0 0-97,0 0 32,0 0-96,0 0 256,0 0 32,0 0 33,0 0-257,0 0 0,0 0-32,0 0 64,0 0-96,0 0 32,0 0-32,0 0-32,0 0 32,30 0-96,-30 0 64,0 0-64,0 0-65,34 0 1,-34 0 32,0 0-32,0 0 64,31 0 96,-31-34 0,0 34 32,0 0-64,0 0 32,0 0-64,0 0 0,0 0 96,0 0 0,33 0 32,-33 0-64,0 0 32,0 0-32,0 0 0,31 0-32,-31 0-32,0 0-32,0 0-96,0 0-321,0 0-672,0 0-961,0-30-1570</inkml:trace>
  <inkml:trace contextRef="#ctx0" brushRef="#br0" timeOffset="2">771 386 2402,'0'0'1409,"0"0"-896,0 0 640,0 0 128,0 0-608,0 0-65,0 0 97,0 0-161,0 0-127,0 0-65,0 0 32,0 0-95,0 0-33,0 0-160,0 0-32,0 30-64,34-30 0,-34 0-160,0 0-32,0 0 128,0 0 32,0 0-64,30 0-321,-30 0 257,0 0 64,34 0 32,-34 0 160,0-30-32,0 30 96,31 0-96,-31 0 0,0 0-96,0 0 385,0 0-33,0 0-64,0 0-96,0 0-128,0 0 32,0 0-128,0 0 64,33 0-32,-33 0 32,0 0-128,0 0 128,0 0-64,0 0-96,31 0 64,-31 0-32,34 0 96,-34 0-32,0 0 96,30-34-96,-30 34 64,0 0-161,0 0 97,0 0-128,0 0-96,0 0-353,0 0-736,0 0-1217,0 0-1506</inkml:trace>
  <inkml:trace contextRef="#ctx0" brushRef="#br0" timeOffset="3">738 676 1889,'0'-33'1346,"0"33"-578,0 0 161,0 0 32,0 0-609,0 0-63,0 0 127,0 0 97,0 0-193,33 0 64,-33 0-95,0 0-97,34 0-96,-34 0 0,0 0 0,30 0 0,-30 0 0,34-31-96,-34 31 64,31-34-96,-31 34 160,0 0-96,0 0 32,0 0 32,0 0 161,0 0 159,0 0-64,0 0 129,0 0-129,33 0-128,-33 0-224,0 0 32,0 0-32,0 0-32,0 0 64,31 0-64,-31 0-32,0 34 32,0-34-64,0 0-32,34 0 32,-34 0-64,0 0-96,0 0-33,0 0 33,30 0 128,-30 0 128,0-34 96,0 34-96,0 0-96,0 0 96,0 0 96,0 0-96,0 0 0,0 0 32,0 0-64,0 0 32,34 0-320,-34 0-353,0 0-512,0 0-673,0 0-2049</inkml:trace>
  <inkml:trace contextRef="#ctx0" brushRef="#br0" timeOffset="4">-34 676 2882,'0'0'801,"0"0"32,0 0 288,0 0-449,0 0-287,0 0-129,0 0 32,0 0 257,0 0 95,0 0-223,0 0-65,0 31-160,0-31-160,0 0-96,0 0 32,33 0 64,-33 0-128,31 0-32,-31 0 128,34 0 128,-34 0-128,30-31 160,-30 31 161,0-33-129,34 33-32,-34 0 0,0 0 32,0 0 33,31 0 31,-31 0 64,0 0-160,0 0 0,33 0-128,-33 0-32,0 0 33,0 0-1,31 0-32,-31 0 32,0 0-32,34 0 0,-34 0-32,0 0 32,0 0 0,30 0-65,-30 0 33,0 0-128,0 0-64,34 0-96,-34 0-97,0 0-255,0 0-770,0 0-1312,0 0-1955</inkml:trace>
  <inkml:trace contextRef="#ctx0" brushRef="#br0" timeOffset="5">30 288 2370,'0'0'2178,"0"0"-1634,0 0 706,0 0-226,0 0-223,0 0-480,0 0 63,0 0 64,34 0-31,-34 0-193,0 0-128,0 33 0,0-33-96,0 0 0,0 0-64,0 31 0,30-31-32,-30 0-64,0 0-129,0 0 65,0 0-160,34 0 224,-34 0 96,31-31-96,-31 31 256,0-33 32,33 33-32,-33 0-192,0 0 0,0 0 608,0 0-31,0 0-33,0 0-192,0 0-96,31 33-128,-31-33 65,0 0-97,34 31 32,-34-31-32,0 0 0,0 0 0,0 0-32,0 0 32,30 0-161,-30 0 193,0 0-96,34 0-64,-34 0 128,31 0-32,-31 0 0,0-31 0,33 31-64,-33 0 0,0 0-256,0 0-641,0 0-192,0 0 672,0 0-352,0 0-960,0 0-866</inkml:trace>
  <inkml:trace contextRef="#ctx0" brushRef="#br0" timeOffset="6">64 514 3299,'0'0'544,"0"0"353,0 0 512,0 0-576,0 0-481,0 0 193,0 0 96,0 0-97,0 0-256,30 0 65,-30 0-97,0 0-224,0 0 0,0 34 0,34-34-32,-34 0-32,0 0 64,31 0-96,-31 0 32,33 0 128,-33 0-64,0-34 32,0 34 32,31 0 128,-31-31-63,0 31 63,0 0 160,0 0 1,0 0-97,0 0-128,0 31-128,34-31-32,-34 0 0,0 34-32,30-34 32,-30 0-32,0 0-96,0 0 64,0 0-160,0 0-33,0 0 1,34 0-96,-34 0 31,0 0-159,0 0-865,31 0-1794,-31 0-2337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19:35.662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3440 784 3523,'0'0'769,"0"0"-417,0 0 993,0 0-192,0 0-448,0 0-321,0 0 65,0 0 223,0 0 65,0 0-64,0 0-97,0 0 33,0 0-129,0 0-159,0 0-65,0 0 128,0 0 33,0 0 63,0 0-160,0 0-127,0 0 31,34 33 0,-34-2 64,0 3-64,0-3 97,0 3-65,0-34 0,31 31 0,-31 2 161,0-2-65,0 3-64,0 31 1,0-35-33,0 4 32,0-34-96,0 31 1,0 3 31,33-3-32,-33 2-32,0-2-32,0 3-32,0-3 0,0 3-31,0-34 63,0 30-96,0 4 0,0-3 32,0-31-64,-33 34 64,33-1-32,0-33-64,0 31 64,0-31 0,0 34-32,0-3-32,0-31 64,-31 34-64,31-34 64,0 31-64,0 2 64,0-33-32,0 31 0,0 3 0,0-34 0,0 31 32,0-31-32,0 0-32,0 0 32,0 0 0,0 0 32,0 0-64,0 33 64,0-33-64,0 0 32,0 0-32,0 0 64,-34 0-96,34 0 96,0 31-64,0-31-32,0 0 32,0 0 32,0 34 0,0-34-64,0 31 32,-30-31-32,30 34 64,0-34 0,0 0 0,0 0 0,0 31-32,0-31 32,0 0-32,0 0-1,0 0-31,0 0 32,0 0-96,0 0 32,0 0-32,0 0 0,0 0 0,0 0 64,0 0 96,0 0-96,0 0 96,0 0-96,0 0 64,0 0-32,0 0 32,0 0 0,0 0-32,0 0 64,0 0-64,0 0 64,0 0-64,0 0 64,0 0-32,0 0 0,0 0-32,0 0 32,0 0-64,0 0-65,0 0-95,0 0-288,0 0-193,0 0-480,0 0-352,0 0-481,0 0-609,0 0-1152,0 0-2594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19:35.663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3441 719 224,'0'0'192,"0"0"352,0 0-255,0 0-1,0 0-160,0 0 256,0 0 129,0 0-1,0 0-159,0 0 31,0 0-96,0 0-63,0 0-1,0 0 32,0 0 96,0 32 1,0-32-33,0 0-96,0 0-32,0 0-95,0 0 127,0 0 128,0 0 64,0 0 65,0 0-129,34 0-31,-34 0-97,0 0-32,0 30 32,0-30 0,0 0 65,32 0-97,-32 0-32,0 32-64,0-32 64,34 0 64,-34 30 65,0-30-97,32 0-32,-32 32-96,0-32 96,34 0-32,-34 0-32,0 29 33,32-29-1,-32 0-32,0 0 32,34 0 0,-34 0-64,31 0 32,-31 33 0,0-33-32,35 0 64,-35 0-63,0 0 95,31 0-96,-31 29 32,0-29 0,35 0 0,-35 0 64,31 0-96,-31 0 64,0 0-32,35 32-32,-35-32 1,0 0 31,31 0-32,-31 0 32,0 0-32,35 0 0,-35 0 32,0 0-96,31 0 64,-31 30-32,0-30 32,34 0-64,-34 0 32,0 0-32,0 0 32,0 0 32,0 0-64,32 0 0,-32 0-64,0 0 160,0 0-128,0 0 64,0 0-32,0 0 32,0 0-64,0 0 32,0 0 32,34 0-64,-34 32 64,0-32-64,0 0 32,0 0 0,0 0-32,0 0 32,0 0 0,0 0 32,0 0-128,0 0 160,0 0-160,0 0 96,0 0-32,0 0 32,32 0 0,-32 0-32,0 0 32,0 0-32,0 0 64,0 0-64,0 0 32,34 0 0,-34 0 32,0 0-64,0 0 64,0 0-64,0 0 64,0 0-32,32 0 32,-32 0-64,0 0 64,0 0-32,0 0 0,0 0 0,0 0 0,0 0 32,0 0-32,0 0-32,0 0 64,34 0-32,-34 0 96,0 0-160,0 0 192,0 0-96,0 0-32,0 0 0,0 0 0,0 0 0,0 0 0,0 0 32,0 0-64,0 0 96,0 0-96,0 0 64,0 0-32,0 0 0,0 0 32,0 0-32,0 0 32,0 0-32,0 0 97,0 0-161,0 0 128,0 0-64,0 0 32,0 0-32,0 0 32,0 0-32,0 0 0,0 0 32,0 0-32,0 0 32,0 0-32,0 0 0,0 0 32,0 0-32,0 0 0,0 0 0,0 0 32,0 0-64,0 0 64,0 0-32,0 0 128,0 0-256,0 0 256,0 0-224,0 0 224,0 0-128,0 0 96,32 0 0,-32 0-64,0 0 160,34 0-192,-34 0 64,31 0-32,-31 0 32,35 0-32,-35 0 1,0-32 31,31 32-32,-31 0 64,0 0-96,35 0 96,-35 0-64,31 0 0,-31-30 32,0 30-64,35 0 32,-35 0 0,0 0 0,31 0-64,-31 0 96,0-32-96,0 32 96,34 0-64,-34 0-32,0 0 64,35 0-32,-35-29 32,0 29-32,0 0 0,31 0 0,-31 0 32,0 0-32,35 0 0,-35 0 0,0 0 0,0-33 0,31 33 0,-31 0 32,0 0-64,0 0 64,0 0 0,35 0 0,-35 0-64,0-29 64,0 29-64,31 0 64,-31 0-32,0 0 0,0 0 0,0 0 0,35 0 128,-35 0-128,0 0 0,31 0 0,-31 0 0,34-32 0,-34 32-32,0 0 32,0 0-64,32 0 128,-32 0-128,0 0 128,0 0-64,0-30 0,34 30 0,-34 0 0,0 0 0,0 0 0,0 0 32,32 0-32,-32 0 0,0 0 0,0-32 32,0 32-32,0 0 0,34 0 0,-34 0 32,0 0 0,0 0 0,0 0 65,0 0-65,0 0 0,0 0-32,0 0 0,0 0 32,0 0-32,0 0 32,0 0 32,0 0 32,0 0-64,0 0 160,0 0 0,0 0 0,0 0 1,0 0 31,0 0-64,0 0-96,0 0 64,0 0 64,0 0 0,0 0 1,0 32-33,0-32 192,0 30-320,0-30 64,0 32 0,0-32-32,0 29 0,0 4 1,0-33-33,0 0 64,0 29-64,0-29 32,0 0 32,0 32-96,0-32 32,0 30 0,0-30-32,0 0 0,0 0 64,0 32-64,32-32 32,-32 29-64,0-29 64,0 33-32,0-33 0,0 29 0,0 3-32,0-32 64,0 30-32,0-30 32,0 32-32,0-2-32,0-30 32,0 32 0,0-32 32,0 0-32,0 29 32,0-29-64,0 33 64,0-33-32,0 0 32,0 29 0,0-29-32,0 32 32,0-32 0,0 0 0,0 30-64,0-30 96,0 32-96,0-32 64,0 0-64,0 30 64,0-30-32,0 32 32,0-32 0,0 32 0,0-32 0,0 29-64,0-29 128,0 33-128,0-4 96,0-29-64,0 32 0,0-32 32,0 30-32,0-30 0,0 32 0,0-32 33,0 30-66,0-30 98,0 32-97,0-32 64,0 0-32,0 29 0,0 4 64,0-33-64,0 29 0,0-29-64,0 32 128,0-32-64,0 30 0,0-30 0,0 32 0,0-32 32,0 0-64,0 0 64,0 30-64,0-30 64,0 0-128,0 0 160,0 0-64,0 32-64,0-32 64,0 0 0,0 0 0,0 0 0,0 0 0,0 0-32,0 0 32,0 0 0,0 0 0,0 0-33,0 0 1,0 0-32,0 0 0,0 0 0,0 0 0,0 0 0,0 0-32,0 0 96,0 0-32,0 0 0,0 0-64,0 0 64,0 0-96,0 0 0,0 0-33,0 0 65,0 0 96,0 0 0,0 0 0,-32 0-96,32 0 256,0 0-192,-34 0 64,34 0-32,-32 0-64,-2 0 96,2 0-64,-2 0 32,3 0 0,-4 29 32,4-29-32,-4 0 32,4 0-32,-4 0 0,35 0 65,-31 0-1,31 0 0,-35 0-64,35 0 64,0 0-64,-34 0 0,34 0 32,-31 0 0,31 0 128,0 0-160,-35 0 64,35 0-64,-31 0 128,31 0-64,-35 0 0,4 0-32,31 0 64,-35 0 32,35 0-31,-31 0 31,31 0-96,0 0 32,-34 0-64,34 0 96,0 0-64,-32 0 32,32 0 0,0 0-32,0 0 0,-34 0 32,34 0 0,-32 0-64,32 0 96,0 0-32,-34 0-64,34 0 32,-32 0-32,32 0 64,-34 0-128,34 0 160,-32 0-192,32 0 192,-34 0-128,34 0 129,-31 0-130,31 0 66,-35 0-1,35 0-64,0 0 64,-31 0-32,31 0 0,0 0-32,0 0 64,-35 0-32,35 0 0,0 0 32,0 0-32,0 0 0,-31 0 0,31 0 0,0 0 0,0 0 0,-35 0-32,35 0 64,-31 0-32,31 0-32,0 0 64,-35 0-32,35 0 0,-31 0 0,31 0 32,0 0-96,0 0 128,0 0-64,0 0 0,0 0-32,0 0 64,-34 0-32,34 0 0,0 0 0,0 0-32,0 0 32,0 0-32,0 0 32,0 0-97,0 0 97,-32 0-128,32 0 96,0 0 0,0 0-32,-34 0 32,34 0 0,0 0 0,-32 0-32,32 0 64,0 0-32,0 0 32,0 0 32,0 0-64,0 0 64,0 0-32,0 0 0,0 0 0,0 0 0,0 0-32,0 0-32,0 0-32,0 0 32,0 0 0,0 0 0,0 0 0,0 0-97,-34 0-95,34 0 64,0 0 160,-32 0 0,32 0-32,0 0 64,0 0-128,0 0-128,0 0-97,0 0-127,0 0-257,0 0 64,0 0-31,0 0-353,0 0-32,0 0-577,0 0-608,0 0-673,0 0-4772</inkml:trace>
  <inkml:trace contextRef="#ctx0" brushRef="#br0" timeOffset="1">4232 1151 448,'0'0'1377,"0"0"33,0 0-353,0 0-97,0 0 194,0 0-33,0 0-192,0 0-289,0 0-127,0 0-33,0 0-160,0 0 33,0 0-1,0 0 128,0 0-31,0 0-65,0 0 33,0 0-65,0 0 96,0 0-159,0 0-1,0 0-32,0 32 161,0-2-1,0 2-64,0-2 65,0 2-33,0-3-32,0 4-31,0-33-65,0 29 32,0 3-96,0-2-63,0-30 127,0 32-160,0-32 0,0 30 32,0-30 32,0 32-32,0-32-32,0 32 65,0-32-65,0 29 32,0-29 32,0 33 32,0-33-32,0 29-64,0-29 33,0 32-65,0-32 128,0 30-128,0-30 64,0 0-96,0 32 64,-32-32-96,32 30 64,0-30 0,0 0-64,0 32 32,0-3 0,0-29 64,0 0-128,0 33 96,0-33-32,0 29-32,0-29 0,0 32 0,0-32 32,-34 30-32,34-30 64,0 0-31,0 32-33,0-32 32,0 0-32,0 30 64,0-30-64,0 0 32,0 0-32,0 0 32,0 0-32,0 32 32,0-32-32,0 0 32,0 0-32,0 0 32,0 0 0,0 29-64,0-29 64,0 0-64,0 0 64,0 0-64,0 0 96,0 0-96,0 0 32,0 0 32,0 0-32,0 0 0,0 0 0,0 0 0,0 0-32,0 0 64,0 32-64,0-32 0,0 0 32,0 0 0,0 0-32,0 0 0,0 0 32,0 0 0,0 0-32,0 0 0,0 0 0,0 0-64,0 0-1,0 0-63,0 0 0,0 0-64,0 0-160,0 0-97,0 0-160,0 0-95,0 0-289,0 0-352,0 0-417,0 0-640,0-32-1634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19:35.665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-1 0 1985,'0'0'1218,"0"0"-834,0 0 705,0 0 192,0 0-448,0 0 32,0 0-193,0 0-127,0 0-161,0 0 97,0 31-193,31-31-128,-31 34-160,0-34 32,0 30-32,34-30-32,-34 34-64,0-34 0,0 0-64,0 0-32,0 0 31,30 0-159,-30 0-96,0 0-257,0 0 385,34 0 224,-34 0 160,0 0 96,0 0-96,0 0-96,0 0 160,0 0 225,0 0 31,0 0-96,31 0-159,-31 0-1,0 0-224,33 30 160,-33-30-96,0 0 0,0 0 32,31 0-96,-31 0-32,0 0 64,34 0 0,-34 0 64,30 0 32,-30 0-64,0 0-64,34-30-33,-34 30-63,0 0 192,31 0-32,-31 0 0,0 0-32,0 0-32,33 0-96,-33 0-32,0 0-32,0 0-65,0 0-159,31 0-513,-31 0-993,0 0-768</inkml:trace>
  <inkml:trace contextRef="#ctx0" brushRef="#br0" timeOffset="1">707 193 352,'0'0'480,"0"0"-31,0 0 448,0 0-97,0 0-191,0 0-1,0 0 1,0 0 96,0 0 192,0 0 160,0 0 160,0 0-545,0 0-223,0 0-65,0 0-320,0 0 64,0 0-32,31 0-96,-31 0 32,0 0-96,0 0 96,0 0-128,0 0 32,0 0-64,0 0-96,0 0-32,33 0 128,-33 0 96,0 0-161,0-34 33,34 34 256,-34-30 32,0 30 33,0 0-97,0 0 32,0 0-96,0 0 256,0 0 32,0 0 33,0 0-257,0 0 0,0 0-32,0 0 64,0 0-96,0 0 32,0 0-32,0 0-32,0 0 32,30 0-96,-30 0 64,0 0-64,0 0-65,34 0 1,-34 0 32,0 0-32,0 0 64,31 0 96,-31-34 0,0 34 32,0 0-64,0 0 32,0 0-64,0 0 0,0 0 96,0 0 0,33 0 32,-33 0-64,0 0 32,0 0-32,0 0 0,31 0-32,-31 0-32,0 0-32,0 0-96,0 0-321,0 0-672,0 0-961,0-30-1570</inkml:trace>
  <inkml:trace contextRef="#ctx0" brushRef="#br0" timeOffset="2">771 386 2402,'0'0'1409,"0"0"-896,0 0 640,0 0 128,0 0-608,0 0-65,0 0 97,0 0-161,0 0-127,0 0-65,0 0 32,0 0-95,0 0-33,0 0-160,0 0-32,0 30-64,34-30 0,-34 0-160,0 0-32,0 0 128,0 0 32,0 0-64,30 0-321,-30 0 257,0 0 64,34 0 32,-34 0 160,0-30-32,0 30 96,31 0-96,-31 0 0,0 0-96,0 0 385,0 0-33,0 0-64,0 0-96,0 0-128,0 0 32,0 0-128,0 0 64,33 0-32,-33 0 32,0 0-128,0 0 128,0 0-64,0 0-96,31 0 64,-31 0-32,34 0 96,-34 0-32,0 0 96,30-34-96,-30 34 64,0 0-161,0 0 97,0 0-128,0 0-96,0 0-353,0 0-736,0 0-1217,0 0-1506</inkml:trace>
  <inkml:trace contextRef="#ctx0" brushRef="#br0" timeOffset="3">738 676 1889,'0'-33'1346,"0"33"-578,0 0 161,0 0 32,0 0-609,0 0-63,0 0 127,0 0 97,0 0-193,33 0 64,-33 0-95,0 0-97,34 0-96,-34 0 0,0 0 0,30 0 0,-30 0 0,34-31-96,-34 31 64,31-34-96,-31 34 160,0 0-96,0 0 32,0 0 32,0 0 161,0 0 159,0 0-64,0 0 129,0 0-129,33 0-128,-33 0-224,0 0 32,0 0-32,0 0-32,0 0 64,31 0-64,-31 0-32,0 34 32,0-34-64,0 0-32,34 0 32,-34 0-64,0 0-96,0 0-33,0 0 33,30 0 128,-30 0 128,0-34 96,0 34-96,0 0-96,0 0 96,0 0 96,0 0-96,0 0 0,0 0 32,0 0-64,0 0 32,34 0-320,-34 0-353,0 0-512,0 0-673,0 0-2049</inkml:trace>
  <inkml:trace contextRef="#ctx0" brushRef="#br0" timeOffset="4">-34 676 2882,'0'0'801,"0"0"32,0 0 288,0 0-449,0 0-287,0 0-129,0 0 32,0 0 257,0 0 95,0 0-223,0 0-65,0 31-160,0-31-160,0 0-96,0 0 32,33 0 64,-33 0-128,31 0-32,-31 0 128,34 0 128,-34 0-128,30-31 160,-30 31 161,0-33-129,34 33-32,-34 0 0,0 0 32,0 0 33,31 0 31,-31 0 64,0 0-160,0 0 0,33 0-128,-33 0-32,0 0 33,0 0-1,31 0-32,-31 0 32,0 0-32,34 0 0,-34 0-32,0 0 32,0 0 0,30 0-65,-30 0 33,0 0-128,0 0-64,34 0-96,-34 0-97,0 0-255,0 0-770,0 0-1312,0 0-1955</inkml:trace>
  <inkml:trace contextRef="#ctx0" brushRef="#br0" timeOffset="5">30 288 2370,'0'0'2178,"0"0"-1634,0 0 706,0 0-226,0 0-223,0 0-480,0 0 63,0 0 64,34 0-31,-34 0-193,0 0-128,0 33 0,0-33-96,0 0 0,0 0-64,0 31 0,30-31-32,-30 0-64,0 0-129,0 0 65,0 0-160,34 0 224,-34 0 96,31-31-96,-31 31 256,0-33 32,33 33-32,-33 0-192,0 0 0,0 0 608,0 0-31,0 0-33,0 0-192,0 0-96,31 33-128,-31-33 65,0 0-97,34 31 32,-34-31-32,0 0 0,0 0 0,0 0-32,0 0 32,30 0-161,-30 0 193,0 0-96,34 0-64,-34 0 128,31 0-32,-31 0 0,0-31 0,33 31-64,-33 0 0,0 0-256,0 0-641,0 0-192,0 0 672,0 0-352,0 0-960,0 0-866</inkml:trace>
  <inkml:trace contextRef="#ctx0" brushRef="#br0" timeOffset="6">64 514 3299,'0'0'544,"0"0"353,0 0 512,0 0-576,0 0-481,0 0 193,0 0 96,0 0-97,0 0-256,30 0 65,-30 0-97,0 0-224,0 0 0,0 34 0,34-34-32,-34 0-32,0 0 64,31 0-96,-31 0 32,33 0 128,-33 0-64,0-34 32,0 34 32,31 0 128,-31-31-63,0 31 63,0 0 160,0 0 1,0 0-97,0 0-128,0 31-128,34-31-32,-34 0 0,0 34-32,30-34 32,-30 0-32,0 0-96,0 0 64,0 0-160,0 0-33,0 0 1,34 0-96,-34 0 31,0 0-159,0 0-865,31 0-1794,-31 0-2337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20:45:32.575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19:43.754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3440 784 3523,'0'0'769,"0"0"-417,0 0 993,0 0-192,0 0-448,0 0-321,0 0 65,0 0 223,0 0 65,0 0-64,0 0-97,0 0 33,0 0-129,0 0-159,0 0-65,0 0 128,0 0 33,0 0 63,0 0-160,0 0-127,0 0 31,34 33 0,-34-2 64,0 3-64,0-3 97,0 3-65,0-34 0,31 31 0,-31 2 161,0-2-65,0 3-64,0 31 1,0-35-33,0 4 32,0-34-96,0 31 1,0 3 31,33-3-32,-33 2-32,0-2-32,0 3-32,0-3 0,0 3-31,0-34 63,0 30-96,0 4 0,0-3 32,0-31-64,-33 34 64,33-1-32,0-33-64,0 31 64,0-31 0,0 34-32,0-3-32,0-31 64,-31 34-64,31-34 64,0 31-64,0 2 64,0-33-32,0 31 0,0 3 0,0-34 0,0 31 32,0-31-32,0 0-32,0 0 32,0 0 0,0 0 32,0 0-64,0 33 64,0-33-64,0 0 32,0 0-32,0 0 64,-34 0-96,34 0 96,0 31-64,0-31-32,0 0 32,0 0 32,0 34 0,0-34-64,0 31 32,-30-31-32,30 34 64,0-34 0,0 0 0,0 0 0,0 31-32,0-31 32,0 0-32,0 0-1,0 0-31,0 0 32,0 0-96,0 0 32,0 0-32,0 0 0,0 0 0,0 0 64,0 0 96,0 0-96,0 0 96,0 0-96,0 0 64,0 0-32,0 0 32,0 0 0,0 0-32,0 0 64,0 0-64,0 0 64,0 0-64,0 0 64,0 0-32,0 0 0,0 0-32,0 0 32,0 0-64,0 0-65,0 0-95,0 0-288,0 0-193,0 0-480,0 0-352,0 0-481,0 0-609,0 0-1152,0 0-2594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19:43.755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3441 719 224,'0'0'192,"0"0"352,0 0-255,0 0-1,0 0-160,0 0 256,0 0 129,0 0-1,0 0-159,0 0 31,0 0-96,0 0-63,0 0-1,0 0 32,0 0 96,0 32 1,0-32-33,0 0-96,0 0-32,0 0-95,0 0 127,0 0 128,0 0 64,0 0 65,0 0-129,34 0-31,-34 0-97,0 0-32,0 30 32,0-30 0,0 0 65,32 0-97,-32 0-32,0 32-64,0-32 64,34 0 64,-34 30 65,0-30-97,32 0-32,-32 32-96,0-32 96,34 0-32,-34 0-32,0 29 33,32-29-1,-32 0-32,0 0 32,34 0 0,-34 0-64,31 0 32,-31 33 0,0-33-32,35 0 64,-35 0-63,0 0 95,31 0-96,-31 29 32,0-29 0,35 0 0,-35 0 64,31 0-96,-31 0 64,0 0-32,35 32-32,-35-32 1,0 0 31,31 0-32,-31 0 32,0 0-32,35 0 0,-35 0 32,0 0-96,31 0 64,-31 30-32,0-30 32,34 0-64,-34 0 32,0 0-32,0 0 32,0 0 32,0 0-64,32 0 0,-32 0-64,0 0 160,0 0-128,0 0 64,0 0-32,0 0 32,0 0-64,0 0 32,0 0 32,34 0-64,-34 32 64,0-32-64,0 0 32,0 0 0,0 0-32,0 0 32,0 0 0,0 0 32,0 0-128,0 0 160,0 0-160,0 0 96,0 0-32,0 0 32,32 0 0,-32 0-32,0 0 32,0 0-32,0 0 64,0 0-64,0 0 32,34 0 0,-34 0 32,0 0-64,0 0 64,0 0-64,0 0 64,0 0-32,32 0 32,-32 0-64,0 0 64,0 0-32,0 0 0,0 0 0,0 0 0,0 0 32,0 0-32,0 0-32,0 0 64,34 0-32,-34 0 96,0 0-160,0 0 192,0 0-96,0 0-32,0 0 0,0 0 0,0 0 0,0 0 0,0 0 32,0 0-64,0 0 96,0 0-96,0 0 64,0 0-32,0 0 0,0 0 32,0 0-32,0 0 32,0 0-32,0 0 97,0 0-161,0 0 128,0 0-64,0 0 32,0 0-32,0 0 32,0 0-32,0 0 0,0 0 32,0 0-32,0 0 32,0 0-32,0 0 0,0 0 32,0 0-32,0 0 0,0 0 0,0 0 32,0 0-64,0 0 64,0 0-32,0 0 128,0 0-256,0 0 256,0 0-224,0 0 224,0 0-128,0 0 96,32 0 0,-32 0-64,0 0 160,34 0-192,-34 0 64,31 0-32,-31 0 32,35 0-32,-35 0 1,0-32 31,31 32-32,-31 0 64,0 0-96,35 0 96,-35 0-64,31 0 0,-31-30 32,0 30-64,35 0 32,-35 0 0,0 0 0,31 0-64,-31 0 96,0-32-96,0 32 96,34 0-64,-34 0-32,0 0 64,35 0-32,-35-29 32,0 29-32,0 0 0,31 0 0,-31 0 32,0 0-32,35 0 0,-35 0 0,0 0 0,0-33 0,31 33 0,-31 0 32,0 0-64,0 0 64,0 0 0,35 0 0,-35 0-64,0-29 64,0 29-64,31 0 64,-31 0-32,0 0 0,0 0 0,0 0 0,35 0 128,-35 0-128,0 0 0,31 0 0,-31 0 0,34-32 0,-34 32-32,0 0 32,0 0-64,32 0 128,-32 0-128,0 0 128,0 0-64,0-30 0,34 30 0,-34 0 0,0 0 0,0 0 0,0 0 32,32 0-32,-32 0 0,0 0 0,0-32 32,0 32-32,0 0 0,34 0 0,-34 0 32,0 0 0,0 0 0,0 0 65,0 0-65,0 0 0,0 0-32,0 0 0,0 0 32,0 0-32,0 0 32,0 0 32,0 0 32,0 0-64,0 0 160,0 0 0,0 0 0,0 0 1,0 0 31,0 0-64,0 0-96,0 0 64,0 0 64,0 0 0,0 0 1,0 32-33,0-32 192,0 30-320,0-30 64,0 32 0,0-32-32,0 29 0,0 4 1,0-33-33,0 0 64,0 29-64,0-29 32,0 0 32,0 32-96,0-32 32,0 30 0,0-30-32,0 0 0,0 0 64,0 32-64,32-32 32,-32 29-64,0-29 64,0 33-32,0-33 0,0 29 0,0 3-32,0-32 64,0 30-32,0-30 32,0 32-32,0-2-32,0-30 32,0 32 0,0-32 32,0 0-32,0 29 32,0-29-64,0 33 64,0-33-32,0 0 32,0 29 0,0-29-32,0 32 32,0-32 0,0 0 0,0 30-64,0-30 96,0 32-96,0-32 64,0 0-64,0 30 64,0-30-32,0 32 32,0-32 0,0 32 0,0-32 0,0 29-64,0-29 128,0 33-128,0-4 96,0-29-64,0 32 0,0-32 32,0 30-32,0-30 0,0 32 0,0-32 33,0 30-66,0-30 98,0 32-97,0-32 64,0 0-32,0 29 0,0 4 64,0-33-64,0 29 0,0-29-64,0 32 128,0-32-64,0 30 0,0-30 0,0 32 0,0-32 32,0 0-64,0 0 64,0 30-64,0-30 64,0 0-128,0 0 160,0 0-64,0 32-64,0-32 64,0 0 0,0 0 0,0 0 0,0 0 0,0 0-32,0 0 32,0 0 0,0 0 0,0 0-33,0 0 1,0 0-32,0 0 0,0 0 0,0 0 0,0 0 0,0 0-32,0 0 96,0 0-32,0 0 0,0 0-64,0 0 64,0 0-96,0 0 0,0 0-33,0 0 65,0 0 96,0 0 0,0 0 0,-32 0-96,32 0 256,0 0-192,-34 0 64,34 0-32,-32 0-64,-2 0 96,2 0-64,-2 0 32,3 0 0,-4 29 32,4-29-32,-4 0 32,4 0-32,-4 0 0,35 0 65,-31 0-1,31 0 0,-35 0-64,35 0 64,0 0-64,-34 0 0,34 0 32,-31 0 0,31 0 128,0 0-160,-35 0 64,35 0-64,-31 0 128,31 0-64,-35 0 0,4 0-32,31 0 64,-35 0 32,35 0-31,-31 0 31,31 0-96,0 0 32,-34 0-64,34 0 96,0 0-64,-32 0 32,32 0 0,0 0-32,0 0 0,-34 0 32,34 0 0,-32 0-64,32 0 96,0 0-32,-34 0-64,34 0 32,-32 0-32,32 0 64,-34 0-128,34 0 160,-32 0-192,32 0 192,-34 0-128,34 0 129,-31 0-130,31 0 66,-35 0-1,35 0-64,0 0 64,-31 0-32,31 0 0,0 0-32,0 0 64,-35 0-32,35 0 0,0 0 32,0 0-32,0 0 0,-31 0 0,31 0 0,0 0 0,0 0 0,-35 0-32,35 0 64,-31 0-32,31 0-32,0 0 64,-35 0-32,35 0 0,-31 0 0,31 0 32,0 0-96,0 0 128,0 0-64,0 0 0,0 0-32,0 0 64,-34 0-32,34 0 0,0 0 0,0 0-32,0 0 32,0 0-32,0 0 32,0 0-97,0 0 97,-32 0-128,32 0 96,0 0 0,0 0-32,-34 0 32,34 0 0,0 0 0,-32 0-32,32 0 64,0 0-32,0 0 32,0 0 32,0 0-64,0 0 64,0 0-32,0 0 0,0 0 0,0 0 0,0 0-32,0 0-32,0 0-32,0 0 32,0 0 0,0 0 0,0 0 0,0 0-97,-34 0-95,34 0 64,0 0 160,-32 0 0,32 0-32,0 0 64,0 0-128,0 0-128,0 0-97,0 0-127,0 0-257,0 0 64,0 0-31,0 0-353,0 0-32,0 0-577,0 0-608,0 0-673,0 0-4772</inkml:trace>
  <inkml:trace contextRef="#ctx0" brushRef="#br0" timeOffset="1">4232 1151 448,'0'0'1377,"0"0"33,0 0-353,0 0-97,0 0 194,0 0-33,0 0-192,0 0-289,0 0-127,0 0-33,0 0-160,0 0 33,0 0-1,0 0 128,0 0-31,0 0-65,0 0 33,0 0-65,0 0 96,0 0-159,0 0-1,0 0-32,0 32 161,0-2-1,0 2-64,0-2 65,0 2-33,0-3-32,0 4-31,0-33-65,0 29 32,0 3-96,0-2-63,0-30 127,0 32-160,0-32 0,0 30 32,0-30 32,0 32-32,0-32-32,0 32 65,0-32-65,0 29 32,0-29 32,0 33 32,0-33-32,0 29-64,0-29 33,0 32-65,0-32 128,0 30-128,0-30 64,0 0-96,0 32 64,-32-32-96,32 30 64,0-30 0,0 0-64,0 32 32,0-3 0,0-29 64,0 0-128,0 33 96,0-33-32,0 29-32,0-29 0,0 32 0,0-32 32,-34 30-32,34-30 64,0 0-31,0 32-33,0-32 32,0 0-32,0 30 64,0-30-64,0 0 32,0 0-32,0 0 32,0 0-32,0 32 32,0-32-32,0 0 32,0 0-32,0 0 32,0 0 0,0 29-64,0-29 64,0 0-64,0 0 64,0 0-64,0 0 96,0 0-96,0 0 32,0 0 32,0 0-32,0 0 0,0 0 0,0 0 0,0 0-32,0 0 64,0 32-64,0-32 0,0 0 32,0 0 0,0 0-32,0 0 0,0 0 32,0 0 0,0 0-32,0 0 0,0 0 0,0 0-64,0 0-1,0 0-63,0 0 0,0 0-64,0 0-160,0 0-97,0 0-160,0 0-95,0 0-289,0 0-352,0 0-417,0 0-640,0-32-1634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19:43.757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-1 0 1985,'0'0'1218,"0"0"-834,0 0 705,0 0 192,0 0-448,0 0 32,0 0-193,0 0-127,0 0-161,0 0 97,0 31-193,31-31-128,-31 34-160,0-34 32,0 30-32,34-30-32,-34 34-64,0-34 0,0 0-64,0 0-32,0 0 31,30 0-159,-30 0-96,0 0-257,0 0 385,34 0 224,-34 0 160,0 0 96,0 0-96,0 0-96,0 0 160,0 0 225,0 0 31,0 0-96,31 0-159,-31 0-1,0 0-224,33 30 160,-33-30-96,0 0 0,0 0 32,31 0-96,-31 0-32,0 0 64,34 0 0,-34 0 64,30 0 32,-30 0-64,0 0-64,34-30-33,-34 30-63,0 0 192,31 0-32,-31 0 0,0 0-32,0 0-32,33 0-96,-33 0-32,0 0-32,0 0-65,0 0-159,31 0-513,-31 0-993,0 0-768</inkml:trace>
  <inkml:trace contextRef="#ctx0" brushRef="#br0" timeOffset="1">707 193 352,'0'0'480,"0"0"-31,0 0 448,0 0-97,0 0-191,0 0-1,0 0 1,0 0 96,0 0 192,0 0 160,0 0 160,0 0-545,0 0-223,0 0-65,0 0-320,0 0 64,0 0-32,31 0-96,-31 0 32,0 0-96,0 0 96,0 0-128,0 0 32,0 0-64,0 0-96,0 0-32,33 0 128,-33 0 96,0 0-161,0-34 33,34 34 256,-34-30 32,0 30 33,0 0-97,0 0 32,0 0-96,0 0 256,0 0 32,0 0 33,0 0-257,0 0 0,0 0-32,0 0 64,0 0-96,0 0 32,0 0-32,0 0-32,0 0 32,30 0-96,-30 0 64,0 0-64,0 0-65,34 0 1,-34 0 32,0 0-32,0 0 64,31 0 96,-31-34 0,0 34 32,0 0-64,0 0 32,0 0-64,0 0 0,0 0 96,0 0 0,33 0 32,-33 0-64,0 0 32,0 0-32,0 0 0,31 0-32,-31 0-32,0 0-32,0 0-96,0 0-321,0 0-672,0 0-961,0-30-1570</inkml:trace>
  <inkml:trace contextRef="#ctx0" brushRef="#br0" timeOffset="2">771 386 2402,'0'0'1409,"0"0"-896,0 0 640,0 0 128,0 0-608,0 0-65,0 0 97,0 0-161,0 0-127,0 0-65,0 0 32,0 0-95,0 0-33,0 0-160,0 0-32,0 30-64,34-30 0,-34 0-160,0 0-32,0 0 128,0 0 32,0 0-64,30 0-321,-30 0 257,0 0 64,34 0 32,-34 0 160,0-30-32,0 30 96,31 0-96,-31 0 0,0 0-96,0 0 385,0 0-33,0 0-64,0 0-96,0 0-128,0 0 32,0 0-128,0 0 64,33 0-32,-33 0 32,0 0-128,0 0 128,0 0-64,0 0-96,31 0 64,-31 0-32,34 0 96,-34 0-32,0 0 96,30-34-96,-30 34 64,0 0-161,0 0 97,0 0-128,0 0-96,0 0-353,0 0-736,0 0-1217,0 0-1506</inkml:trace>
  <inkml:trace contextRef="#ctx0" brushRef="#br0" timeOffset="3">738 676 1889,'0'-33'1346,"0"33"-578,0 0 161,0 0 32,0 0-609,0 0-63,0 0 127,0 0 97,0 0-193,33 0 64,-33 0-95,0 0-97,34 0-96,-34 0 0,0 0 0,30 0 0,-30 0 0,34-31-96,-34 31 64,31-34-96,-31 34 160,0 0-96,0 0 32,0 0 32,0 0 161,0 0 159,0 0-64,0 0 129,0 0-129,33 0-128,-33 0-224,0 0 32,0 0-32,0 0-32,0 0 64,31 0-64,-31 0-32,0 34 32,0-34-64,0 0-32,34 0 32,-34 0-64,0 0-96,0 0-33,0 0 33,30 0 128,-30 0 128,0-34 96,0 34-96,0 0-96,0 0 96,0 0 96,0 0-96,0 0 0,0 0 32,0 0-64,0 0 32,34 0-320,-34 0-353,0 0-512,0 0-673,0 0-2049</inkml:trace>
  <inkml:trace contextRef="#ctx0" brushRef="#br0" timeOffset="4">-34 676 2882,'0'0'801,"0"0"32,0 0 288,0 0-449,0 0-287,0 0-129,0 0 32,0 0 257,0 0 95,0 0-223,0 0-65,0 31-160,0-31-160,0 0-96,0 0 32,33 0 64,-33 0-128,31 0-32,-31 0 128,34 0 128,-34 0-128,30-31 160,-30 31 161,0-33-129,34 33-32,-34 0 0,0 0 32,0 0 33,31 0 31,-31 0 64,0 0-160,0 0 0,33 0-128,-33 0-32,0 0 33,0 0-1,31 0-32,-31 0 32,0 0-32,34 0 0,-34 0-32,0 0 32,0 0 0,30 0-65,-30 0 33,0 0-128,0 0-64,34 0-96,-34 0-97,0 0-255,0 0-770,0 0-1312,0 0-1955</inkml:trace>
  <inkml:trace contextRef="#ctx0" brushRef="#br0" timeOffset="5">30 288 2370,'0'0'2178,"0"0"-1634,0 0 706,0 0-226,0 0-223,0 0-480,0 0 63,0 0 64,34 0-31,-34 0-193,0 0-128,0 33 0,0-33-96,0 0 0,0 0-64,0 31 0,30-31-32,-30 0-64,0 0-129,0 0 65,0 0-160,34 0 224,-34 0 96,31-31-96,-31 31 256,0-33 32,33 33-32,-33 0-192,0 0 0,0 0 608,0 0-31,0 0-33,0 0-192,0 0-96,31 33-128,-31-33 65,0 0-97,34 31 32,-34-31-32,0 0 0,0 0 0,0 0-32,0 0 32,30 0-161,-30 0 193,0 0-96,34 0-64,-34 0 128,31 0-32,-31 0 0,0-31 0,33 31-64,-33 0 0,0 0-256,0 0-641,0 0-192,0 0 672,0 0-352,0 0-960,0 0-866</inkml:trace>
  <inkml:trace contextRef="#ctx0" brushRef="#br0" timeOffset="6">64 514 3299,'0'0'544,"0"0"353,0 0 512,0 0-576,0 0-481,0 0 193,0 0 96,0 0-97,0 0-256,30 0 65,-30 0-97,0 0-224,0 0 0,0 34 0,34-34-32,-34 0-32,0 0 64,31 0-96,-31 0 32,33 0 128,-33 0-64,0-34 32,0 34 32,31 0 128,-31-31-63,0 31 63,0 0 160,0 0 1,0 0-97,0 0-128,0 31-128,34-31-32,-34 0 0,0 34-32,30-34 32,-30 0-32,0 0-96,0 0 64,0 0-160,0 0-33,0 0 1,34 0-96,-34 0 31,0 0-159,0 0-865,31 0-1794,-31 0-2337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19:50.393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3440 784 3523,'0'0'769,"0"0"-417,0 0 993,0 0-192,0 0-448,0 0-321,0 0 65,0 0 223,0 0 65,0 0-64,0 0-97,0 0 33,0 0-129,0 0-159,0 0-65,0 0 128,0 0 33,0 0 63,0 0-160,0 0-127,0 0 31,34 33 0,-34-2 64,0 3-64,0-3 97,0 3-65,0-34 0,31 31 0,-31 2 161,0-2-65,0 3-64,0 31 1,0-35-33,0 4 32,0-34-96,0 31 1,0 3 31,33-3-32,-33 2-32,0-2-32,0 3-32,0-3 0,0 3-31,0-34 63,0 30-96,0 4 0,0-3 32,0-31-64,-33 34 64,33-1-32,0-33-64,0 31 64,0-31 0,0 34-32,0-3-32,0-31 64,-31 34-64,31-34 64,0 31-64,0 2 64,0-33-32,0 31 0,0 3 0,0-34 0,0 31 32,0-31-32,0 0-32,0 0 32,0 0 0,0 0 32,0 0-64,0 33 64,0-33-64,0 0 32,0 0-32,0 0 64,-34 0-96,34 0 96,0 31-64,0-31-32,0 0 32,0 0 32,0 34 0,0-34-64,0 31 32,-30-31-32,30 34 64,0-34 0,0 0 0,0 0 0,0 31-32,0-31 32,0 0-32,0 0-1,0 0-31,0 0 32,0 0-96,0 0 32,0 0-32,0 0 0,0 0 0,0 0 64,0 0 96,0 0-96,0 0 96,0 0-96,0 0 64,0 0-32,0 0 32,0 0 0,0 0-32,0 0 64,0 0-64,0 0 64,0 0-64,0 0 64,0 0-32,0 0 0,0 0-32,0 0 32,0 0-64,0 0-65,0 0-95,0 0-288,0 0-193,0 0-480,0 0-352,0 0-481,0 0-609,0 0-1152,0 0-2594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19:50.394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3441 719 224,'0'0'192,"0"0"352,0 0-255,0 0-1,0 0-160,0 0 256,0 0 129,0 0-1,0 0-159,0 0 31,0 0-96,0 0-63,0 0-1,0 0 32,0 0 96,0 32 1,0-32-33,0 0-96,0 0-32,0 0-95,0 0 127,0 0 128,0 0 64,0 0 65,0 0-129,34 0-31,-34 0-97,0 0-32,0 30 32,0-30 0,0 0 65,32 0-97,-32 0-32,0 32-64,0-32 64,34 0 64,-34 30 65,0-30-97,32 0-32,-32 32-96,0-32 96,34 0-32,-34 0-32,0 29 33,32-29-1,-32 0-32,0 0 32,34 0 0,-34 0-64,31 0 32,-31 33 0,0-33-32,35 0 64,-35 0-63,0 0 95,31 0-96,-31 29 32,0-29 0,35 0 0,-35 0 64,31 0-96,-31 0 64,0 0-32,35 32-32,-35-32 1,0 0 31,31 0-32,-31 0 32,0 0-32,35 0 0,-35 0 32,0 0-96,31 0 64,-31 30-32,0-30 32,34 0-64,-34 0 32,0 0-32,0 0 32,0 0 32,0 0-64,32 0 0,-32 0-64,0 0 160,0 0-128,0 0 64,0 0-32,0 0 32,0 0-64,0 0 32,0 0 32,34 0-64,-34 32 64,0-32-64,0 0 32,0 0 0,0 0-32,0 0 32,0 0 0,0 0 32,0 0-128,0 0 160,0 0-160,0 0 96,0 0-32,0 0 32,32 0 0,-32 0-32,0 0 32,0 0-32,0 0 64,0 0-64,0 0 32,34 0 0,-34 0 32,0 0-64,0 0 64,0 0-64,0 0 64,0 0-32,32 0 32,-32 0-64,0 0 64,0 0-32,0 0 0,0 0 0,0 0 0,0 0 32,0 0-32,0 0-32,0 0 64,34 0-32,-34 0 96,0 0-160,0 0 192,0 0-96,0 0-32,0 0 0,0 0 0,0 0 0,0 0 0,0 0 32,0 0-64,0 0 96,0 0-96,0 0 64,0 0-32,0 0 0,0 0 32,0 0-32,0 0 32,0 0-32,0 0 97,0 0-161,0 0 128,0 0-64,0 0 32,0 0-32,0 0 32,0 0-32,0 0 0,0 0 32,0 0-32,0 0 32,0 0-32,0 0 0,0 0 32,0 0-32,0 0 0,0 0 0,0 0 32,0 0-64,0 0 64,0 0-32,0 0 128,0 0-256,0 0 256,0 0-224,0 0 224,0 0-128,0 0 96,32 0 0,-32 0-64,0 0 160,34 0-192,-34 0 64,31 0-32,-31 0 32,35 0-32,-35 0 1,0-32 31,31 32-32,-31 0 64,0 0-96,35 0 96,-35 0-64,31 0 0,-31-30 32,0 30-64,35 0 32,-35 0 0,0 0 0,31 0-64,-31 0 96,0-32-96,0 32 96,34 0-64,-34 0-32,0 0 64,35 0-32,-35-29 32,0 29-32,0 0 0,31 0 0,-31 0 32,0 0-32,35 0 0,-35 0 0,0 0 0,0-33 0,31 33 0,-31 0 32,0 0-64,0 0 64,0 0 0,35 0 0,-35 0-64,0-29 64,0 29-64,31 0 64,-31 0-32,0 0 0,0 0 0,0 0 0,35 0 128,-35 0-128,0 0 0,31 0 0,-31 0 0,34-32 0,-34 32-32,0 0 32,0 0-64,32 0 128,-32 0-128,0 0 128,0 0-64,0-30 0,34 30 0,-34 0 0,0 0 0,0 0 0,0 0 32,32 0-32,-32 0 0,0 0 0,0-32 32,0 32-32,0 0 0,34 0 0,-34 0 32,0 0 0,0 0 0,0 0 65,0 0-65,0 0 0,0 0-32,0 0 0,0 0 32,0 0-32,0 0 32,0 0 32,0 0 32,0 0-64,0 0 160,0 0 0,0 0 0,0 0 1,0 0 31,0 0-64,0 0-96,0 0 64,0 0 64,0 0 0,0 0 1,0 32-33,0-32 192,0 30-320,0-30 64,0 32 0,0-32-32,0 29 0,0 4 1,0-33-33,0 0 64,0 29-64,0-29 32,0 0 32,0 32-96,0-32 32,0 30 0,0-30-32,0 0 0,0 0 64,0 32-64,32-32 32,-32 29-64,0-29 64,0 33-32,0-33 0,0 29 0,0 3-32,0-32 64,0 30-32,0-30 32,0 32-32,0-2-32,0-30 32,0 32 0,0-32 32,0 0-32,0 29 32,0-29-64,0 33 64,0-33-32,0 0 32,0 29 0,0-29-32,0 32 32,0-32 0,0 0 0,0 30-64,0-30 96,0 32-96,0-32 64,0 0-64,0 30 64,0-30-32,0 32 32,0-32 0,0 32 0,0-32 0,0 29-64,0-29 128,0 33-128,0-4 96,0-29-64,0 32 0,0-32 32,0 30-32,0-30 0,0 32 0,0-32 33,0 30-66,0-30 98,0 32-97,0-32 64,0 0-32,0 29 0,0 4 64,0-33-64,0 29 0,0-29-64,0 32 128,0-32-64,0 30 0,0-30 0,0 32 0,0-32 32,0 0-64,0 0 64,0 30-64,0-30 64,0 0-128,0 0 160,0 0-64,0 32-64,0-32 64,0 0 0,0 0 0,0 0 0,0 0 0,0 0-32,0 0 32,0 0 0,0 0 0,0 0-33,0 0 1,0 0-32,0 0 0,0 0 0,0 0 0,0 0 0,0 0-32,0 0 96,0 0-32,0 0 0,0 0-64,0 0 64,0 0-96,0 0 0,0 0-33,0 0 65,0 0 96,0 0 0,0 0 0,-32 0-96,32 0 256,0 0-192,-34 0 64,34 0-32,-32 0-64,-2 0 96,2 0-64,-2 0 32,3 0 0,-4 29 32,4-29-32,-4 0 32,4 0-32,-4 0 0,35 0 65,-31 0-1,31 0 0,-35 0-64,35 0 64,0 0-64,-34 0 0,34 0 32,-31 0 0,31 0 128,0 0-160,-35 0 64,35 0-64,-31 0 128,31 0-64,-35 0 0,4 0-32,31 0 64,-35 0 32,35 0-31,-31 0 31,31 0-96,0 0 32,-34 0-64,34 0 96,0 0-64,-32 0 32,32 0 0,0 0-32,0 0 0,-34 0 32,34 0 0,-32 0-64,32 0 96,0 0-32,-34 0-64,34 0 32,-32 0-32,32 0 64,-34 0-128,34 0 160,-32 0-192,32 0 192,-34 0-128,34 0 129,-31 0-130,31 0 66,-35 0-1,35 0-64,0 0 64,-31 0-32,31 0 0,0 0-32,0 0 64,-35 0-32,35 0 0,0 0 32,0 0-32,0 0 0,-31 0 0,31 0 0,0 0 0,0 0 0,-35 0-32,35 0 64,-31 0-32,31 0-32,0 0 64,-35 0-32,35 0 0,-31 0 0,31 0 32,0 0-96,0 0 128,0 0-64,0 0 0,0 0-32,0 0 64,-34 0-32,34 0 0,0 0 0,0 0-32,0 0 32,0 0-32,0 0 32,0 0-97,0 0 97,-32 0-128,32 0 96,0 0 0,0 0-32,-34 0 32,34 0 0,0 0 0,-32 0-32,32 0 64,0 0-32,0 0 32,0 0 32,0 0-64,0 0 64,0 0-32,0 0 0,0 0 0,0 0 0,0 0-32,0 0-32,0 0-32,0 0 32,0 0 0,0 0 0,0 0 0,0 0-97,-34 0-95,34 0 64,0 0 160,-32 0 0,32 0-32,0 0 64,0 0-128,0 0-128,0 0-97,0 0-127,0 0-257,0 0 64,0 0-31,0 0-353,0 0-32,0 0-577,0 0-608,0 0-673,0 0-4772</inkml:trace>
  <inkml:trace contextRef="#ctx0" brushRef="#br0" timeOffset="1">4232 1151 448,'0'0'1377,"0"0"33,0 0-353,0 0-97,0 0 194,0 0-33,0 0-192,0 0-289,0 0-127,0 0-33,0 0-160,0 0 33,0 0-1,0 0 128,0 0-31,0 0-65,0 0 33,0 0-65,0 0 96,0 0-159,0 0-1,0 0-32,0 32 161,0-2-1,0 2-64,0-2 65,0 2-33,0-3-32,0 4-31,0-33-65,0 29 32,0 3-96,0-2-63,0-30 127,0 32-160,0-32 0,0 30 32,0-30 32,0 32-32,0-32-32,0 32 65,0-32-65,0 29 32,0-29 32,0 33 32,0-33-32,0 29-64,0-29 33,0 32-65,0-32 128,0 30-128,0-30 64,0 0-96,0 32 64,-32-32-96,32 30 64,0-30 0,0 0-64,0 32 32,0-3 0,0-29 64,0 0-128,0 33 96,0-33-32,0 29-32,0-29 0,0 32 0,0-32 32,-34 30-32,34-30 64,0 0-31,0 32-33,0-32 32,0 0-32,0 30 64,0-30-64,0 0 32,0 0-32,0 0 32,0 0-32,0 32 32,0-32-32,0 0 32,0 0-32,0 0 32,0 0 0,0 29-64,0-29 64,0 0-64,0 0 64,0 0-64,0 0 96,0 0-96,0 0 32,0 0 32,0 0-32,0 0 0,0 0 0,0 0 0,0 0-32,0 0 64,0 32-64,0-32 0,0 0 32,0 0 0,0 0-32,0 0 0,0 0 32,0 0 0,0 0-32,0 0 0,0 0 0,0 0-64,0 0-1,0 0-63,0 0 0,0 0-64,0 0-160,0 0-97,0 0-160,0 0-95,0 0-289,0 0-352,0 0-417,0 0-640,0-32-1634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19:50.396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-1 0 1985,'0'0'1218,"0"0"-834,0 0 705,0 0 192,0 0-448,0 0 32,0 0-193,0 0-127,0 0-161,0 0 97,0 31-193,31-31-128,-31 34-160,0-34 32,0 30-32,34-30-32,-34 34-64,0-34 0,0 0-64,0 0-32,0 0 31,30 0-159,-30 0-96,0 0-257,0 0 385,34 0 224,-34 0 160,0 0 96,0 0-96,0 0-96,0 0 160,0 0 225,0 0 31,0 0-96,31 0-159,-31 0-1,0 0-224,33 30 160,-33-30-96,0 0 0,0 0 32,31 0-96,-31 0-32,0 0 64,34 0 0,-34 0 64,30 0 32,-30 0-64,0 0-64,34-30-33,-34 30-63,0 0 192,31 0-32,-31 0 0,0 0-32,0 0-32,33 0-96,-33 0-32,0 0-32,0 0-65,0 0-159,31 0-513,-31 0-993,0 0-768</inkml:trace>
  <inkml:trace contextRef="#ctx0" brushRef="#br0" timeOffset="1">707 193 352,'0'0'480,"0"0"-31,0 0 448,0 0-97,0 0-191,0 0-1,0 0 1,0 0 96,0 0 192,0 0 160,0 0 160,0 0-545,0 0-223,0 0-65,0 0-320,0 0 64,0 0-32,31 0-96,-31 0 32,0 0-96,0 0 96,0 0-128,0 0 32,0 0-64,0 0-96,0 0-32,33 0 128,-33 0 96,0 0-161,0-34 33,34 34 256,-34-30 32,0 30 33,0 0-97,0 0 32,0 0-96,0 0 256,0 0 32,0 0 33,0 0-257,0 0 0,0 0-32,0 0 64,0 0-96,0 0 32,0 0-32,0 0-32,0 0 32,30 0-96,-30 0 64,0 0-64,0 0-65,34 0 1,-34 0 32,0 0-32,0 0 64,31 0 96,-31-34 0,0 34 32,0 0-64,0 0 32,0 0-64,0 0 0,0 0 96,0 0 0,33 0 32,-33 0-64,0 0 32,0 0-32,0 0 0,31 0-32,-31 0-32,0 0-32,0 0-96,0 0-321,0 0-672,0 0-961,0-30-1570</inkml:trace>
  <inkml:trace contextRef="#ctx0" brushRef="#br0" timeOffset="2">771 386 2402,'0'0'1409,"0"0"-896,0 0 640,0 0 128,0 0-608,0 0-65,0 0 97,0 0-161,0 0-127,0 0-65,0 0 32,0 0-95,0 0-33,0 0-160,0 0-32,0 30-64,34-30 0,-34 0-160,0 0-32,0 0 128,0 0 32,0 0-64,30 0-321,-30 0 257,0 0 64,34 0 32,-34 0 160,0-30-32,0 30 96,31 0-96,-31 0 0,0 0-96,0 0 385,0 0-33,0 0-64,0 0-96,0 0-128,0 0 32,0 0-128,0 0 64,33 0-32,-33 0 32,0 0-128,0 0 128,0 0-64,0 0-96,31 0 64,-31 0-32,34 0 96,-34 0-32,0 0 96,30-34-96,-30 34 64,0 0-161,0 0 97,0 0-128,0 0-96,0 0-353,0 0-736,0 0-1217,0 0-1506</inkml:trace>
  <inkml:trace contextRef="#ctx0" brushRef="#br0" timeOffset="3">738 676 1889,'0'-33'1346,"0"33"-578,0 0 161,0 0 32,0 0-609,0 0-63,0 0 127,0 0 97,0 0-193,33 0 64,-33 0-95,0 0-97,34 0-96,-34 0 0,0 0 0,30 0 0,-30 0 0,34-31-96,-34 31 64,31-34-96,-31 34 160,0 0-96,0 0 32,0 0 32,0 0 161,0 0 159,0 0-64,0 0 129,0 0-129,33 0-128,-33 0-224,0 0 32,0 0-32,0 0-32,0 0 64,31 0-64,-31 0-32,0 34 32,0-34-64,0 0-32,34 0 32,-34 0-64,0 0-96,0 0-33,0 0 33,30 0 128,-30 0 128,0-34 96,0 34-96,0 0-96,0 0 96,0 0 96,0 0-96,0 0 0,0 0 32,0 0-64,0 0 32,34 0-320,-34 0-353,0 0-512,0 0-673,0 0-2049</inkml:trace>
  <inkml:trace contextRef="#ctx0" brushRef="#br0" timeOffset="4">-34 676 2882,'0'0'801,"0"0"32,0 0 288,0 0-449,0 0-287,0 0-129,0 0 32,0 0 257,0 0 95,0 0-223,0 0-65,0 31-160,0-31-160,0 0-96,0 0 32,33 0 64,-33 0-128,31 0-32,-31 0 128,34 0 128,-34 0-128,30-31 160,-30 31 161,0-33-129,34 33-32,-34 0 0,0 0 32,0 0 33,31 0 31,-31 0 64,0 0-160,0 0 0,33 0-128,-33 0-32,0 0 33,0 0-1,31 0-32,-31 0 32,0 0-32,34 0 0,-34 0-32,0 0 32,0 0 0,30 0-65,-30 0 33,0 0-128,0 0-64,34 0-96,-34 0-97,0 0-255,0 0-770,0 0-1312,0 0-1955</inkml:trace>
  <inkml:trace contextRef="#ctx0" brushRef="#br0" timeOffset="5">30 288 2370,'0'0'2178,"0"0"-1634,0 0 706,0 0-226,0 0-223,0 0-480,0 0 63,0 0 64,34 0-31,-34 0-193,0 0-128,0 33 0,0-33-96,0 0 0,0 0-64,0 31 0,30-31-32,-30 0-64,0 0-129,0 0 65,0 0-160,34 0 224,-34 0 96,31-31-96,-31 31 256,0-33 32,33 33-32,-33 0-192,0 0 0,0 0 608,0 0-31,0 0-33,0 0-192,0 0-96,31 33-128,-31-33 65,0 0-97,34 31 32,-34-31-32,0 0 0,0 0 0,0 0-32,0 0 32,30 0-161,-30 0 193,0 0-96,34 0-64,-34 0 128,31 0-32,-31 0 0,0-31 0,33 31-64,-33 0 0,0 0-256,0 0-641,0 0-192,0 0 672,0 0-352,0 0-960,0 0-866</inkml:trace>
  <inkml:trace contextRef="#ctx0" brushRef="#br0" timeOffset="6">64 514 3299,'0'0'544,"0"0"353,0 0 512,0 0-576,0 0-481,0 0 193,0 0 96,0 0-97,0 0-256,30 0 65,-30 0-97,0 0-224,0 0 0,0 34 0,34-34-32,-34 0-32,0 0 64,31 0-96,-31 0 32,33 0 128,-33 0-64,0-34 32,0 34 32,31 0 128,-31-31-63,0 31 63,0 0 160,0 0 1,0 0-97,0 0-128,0 31-128,34-31-32,-34 0 0,0 34-32,30-34 32,-30 0-32,0 0-96,0 0 64,0 0-160,0 0-33,0 0 1,34 0-96,-34 0 31,0 0-159,0 0-865,31 0-1794,-31 0-2337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19:59.281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3440 784 3523,'0'0'769,"0"0"-417,0 0 993,0 0-192,0 0-448,0 0-321,0 0 65,0 0 223,0 0 65,0 0-64,0 0-97,0 0 33,0 0-129,0 0-159,0 0-65,0 0 128,0 0 33,0 0 63,0 0-160,0 0-127,0 0 31,34 33 0,-34-2 64,0 3-64,0-3 97,0 3-65,0-34 0,31 31 0,-31 2 161,0-2-65,0 3-64,0 31 1,0-35-33,0 4 32,0-34-96,0 31 1,0 3 31,33-3-32,-33 2-32,0-2-32,0 3-32,0-3 0,0 3-31,0-34 63,0 30-96,0 4 0,0-3 32,0-31-64,-33 34 64,33-1-32,0-33-64,0 31 64,0-31 0,0 34-32,0-3-32,0-31 64,-31 34-64,31-34 64,0 31-64,0 2 64,0-33-32,0 31 0,0 3 0,0-34 0,0 31 32,0-31-32,0 0-32,0 0 32,0 0 0,0 0 32,0 0-64,0 33 64,0-33-64,0 0 32,0 0-32,0 0 64,-34 0-96,34 0 96,0 31-64,0-31-32,0 0 32,0 0 32,0 34 0,0-34-64,0 31 32,-30-31-32,30 34 64,0-34 0,0 0 0,0 0 0,0 31-32,0-31 32,0 0-32,0 0-1,0 0-31,0 0 32,0 0-96,0 0 32,0 0-32,0 0 0,0 0 0,0 0 64,0 0 96,0 0-96,0 0 96,0 0-96,0 0 64,0 0-32,0 0 32,0 0 0,0 0-32,0 0 64,0 0-64,0 0 64,0 0-64,0 0 64,0 0-32,0 0 0,0 0-32,0 0 32,0 0-64,0 0-65,0 0-95,0 0-288,0 0-193,0 0-480,0 0-352,0 0-481,0 0-609,0 0-1152,0 0-2594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19:59.282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3441 719 224,'0'0'192,"0"0"352,0 0-255,0 0-1,0 0-160,0 0 256,0 0 129,0 0-1,0 0-159,0 0 31,0 0-96,0 0-63,0 0-1,0 0 32,0 0 96,0 32 1,0-32-33,0 0-96,0 0-32,0 0-95,0 0 127,0 0 128,0 0 64,0 0 65,0 0-129,34 0-31,-34 0-97,0 0-32,0 30 32,0-30 0,0 0 65,32 0-97,-32 0-32,0 32-64,0-32 64,34 0 64,-34 30 65,0-30-97,32 0-32,-32 32-96,0-32 96,34 0-32,-34 0-32,0 29 33,32-29-1,-32 0-32,0 0 32,34 0 0,-34 0-64,31 0 32,-31 33 0,0-33-32,35 0 64,-35 0-63,0 0 95,31 0-96,-31 29 32,0-29 0,35 0 0,-35 0 64,31 0-96,-31 0 64,0 0-32,35 32-32,-35-32 1,0 0 31,31 0-32,-31 0 32,0 0-32,35 0 0,-35 0 32,0 0-96,31 0 64,-31 30-32,0-30 32,34 0-64,-34 0 32,0 0-32,0 0 32,0 0 32,0 0-64,32 0 0,-32 0-64,0 0 160,0 0-128,0 0 64,0 0-32,0 0 32,0 0-64,0 0 32,0 0 32,34 0-64,-34 32 64,0-32-64,0 0 32,0 0 0,0 0-32,0 0 32,0 0 0,0 0 32,0 0-128,0 0 160,0 0-160,0 0 96,0 0-32,0 0 32,32 0 0,-32 0-32,0 0 32,0 0-32,0 0 64,0 0-64,0 0 32,34 0 0,-34 0 32,0 0-64,0 0 64,0 0-64,0 0 64,0 0-32,32 0 32,-32 0-64,0 0 64,0 0-32,0 0 0,0 0 0,0 0 0,0 0 32,0 0-32,0 0-32,0 0 64,34 0-32,-34 0 96,0 0-160,0 0 192,0 0-96,0 0-32,0 0 0,0 0 0,0 0 0,0 0 0,0 0 32,0 0-64,0 0 96,0 0-96,0 0 64,0 0-32,0 0 0,0 0 32,0 0-32,0 0 32,0 0-32,0 0 97,0 0-161,0 0 128,0 0-64,0 0 32,0 0-32,0 0 32,0 0-32,0 0 0,0 0 32,0 0-32,0 0 32,0 0-32,0 0 0,0 0 32,0 0-32,0 0 0,0 0 0,0 0 32,0 0-64,0 0 64,0 0-32,0 0 128,0 0-256,0 0 256,0 0-224,0 0 224,0 0-128,0 0 96,32 0 0,-32 0-64,0 0 160,34 0-192,-34 0 64,31 0-32,-31 0 32,35 0-32,-35 0 1,0-32 31,31 32-32,-31 0 64,0 0-96,35 0 96,-35 0-64,31 0 0,-31-30 32,0 30-64,35 0 32,-35 0 0,0 0 0,31 0-64,-31 0 96,0-32-96,0 32 96,34 0-64,-34 0-32,0 0 64,35 0-32,-35-29 32,0 29-32,0 0 0,31 0 0,-31 0 32,0 0-32,35 0 0,-35 0 0,0 0 0,0-33 0,31 33 0,-31 0 32,0 0-64,0 0 64,0 0 0,35 0 0,-35 0-64,0-29 64,0 29-64,31 0 64,-31 0-32,0 0 0,0 0 0,0 0 0,35 0 128,-35 0-128,0 0 0,31 0 0,-31 0 0,34-32 0,-34 32-32,0 0 32,0 0-64,32 0 128,-32 0-128,0 0 128,0 0-64,0-30 0,34 30 0,-34 0 0,0 0 0,0 0 0,0 0 32,32 0-32,-32 0 0,0 0 0,0-32 32,0 32-32,0 0 0,34 0 0,-34 0 32,0 0 0,0 0 0,0 0 65,0 0-65,0 0 0,0 0-32,0 0 0,0 0 32,0 0-32,0 0 32,0 0 32,0 0 32,0 0-64,0 0 160,0 0 0,0 0 0,0 0 1,0 0 31,0 0-64,0 0-96,0 0 64,0 0 64,0 0 0,0 0 1,0 32-33,0-32 192,0 30-320,0-30 64,0 32 0,0-32-32,0 29 0,0 4 1,0-33-33,0 0 64,0 29-64,0-29 32,0 0 32,0 32-96,0-32 32,0 30 0,0-30-32,0 0 0,0 0 64,0 32-64,32-32 32,-32 29-64,0-29 64,0 33-32,0-33 0,0 29 0,0 3-32,0-32 64,0 30-32,0-30 32,0 32-32,0-2-32,0-30 32,0 32 0,0-32 32,0 0-32,0 29 32,0-29-64,0 33 64,0-33-32,0 0 32,0 29 0,0-29-32,0 32 32,0-32 0,0 0 0,0 30-64,0-30 96,0 32-96,0-32 64,0 0-64,0 30 64,0-30-32,0 32 32,0-32 0,0 32 0,0-32 0,0 29-64,0-29 128,0 33-128,0-4 96,0-29-64,0 32 0,0-32 32,0 30-32,0-30 0,0 32 0,0-32 33,0 30-66,0-30 98,0 32-97,0-32 64,0 0-32,0 29 0,0 4 64,0-33-64,0 29 0,0-29-64,0 32 128,0-32-64,0 30 0,0-30 0,0 32 0,0-32 32,0 0-64,0 0 64,0 30-64,0-30 64,0 0-128,0 0 160,0 0-64,0 32-64,0-32 64,0 0 0,0 0 0,0 0 0,0 0 0,0 0-32,0 0 32,0 0 0,0 0 0,0 0-33,0 0 1,0 0-32,0 0 0,0 0 0,0 0 0,0 0 0,0 0-32,0 0 96,0 0-32,0 0 0,0 0-64,0 0 64,0 0-96,0 0 0,0 0-33,0 0 65,0 0 96,0 0 0,0 0 0,-32 0-96,32 0 256,0 0-192,-34 0 64,34 0-32,-32 0-64,-2 0 96,2 0-64,-2 0 32,3 0 0,-4 29 32,4-29-32,-4 0 32,4 0-32,-4 0 0,35 0 65,-31 0-1,31 0 0,-35 0-64,35 0 64,0 0-64,-34 0 0,34 0 32,-31 0 0,31 0 128,0 0-160,-35 0 64,35 0-64,-31 0 128,31 0-64,-35 0 0,4 0-32,31 0 64,-35 0 32,35 0-31,-31 0 31,31 0-96,0 0 32,-34 0-64,34 0 96,0 0-64,-32 0 32,32 0 0,0 0-32,0 0 0,-34 0 32,34 0 0,-32 0-64,32 0 96,0 0-32,-34 0-64,34 0 32,-32 0-32,32 0 64,-34 0-128,34 0 160,-32 0-192,32 0 192,-34 0-128,34 0 129,-31 0-130,31 0 66,-35 0-1,35 0-64,0 0 64,-31 0-32,31 0 0,0 0-32,0 0 64,-35 0-32,35 0 0,0 0 32,0 0-32,0 0 0,-31 0 0,31 0 0,0 0 0,0 0 0,-35 0-32,35 0 64,-31 0-32,31 0-32,0 0 64,-35 0-32,35 0 0,-31 0 0,31 0 32,0 0-96,0 0 128,0 0-64,0 0 0,0 0-32,0 0 64,-34 0-32,34 0 0,0 0 0,0 0-32,0 0 32,0 0-32,0 0 32,0 0-97,0 0 97,-32 0-128,32 0 96,0 0 0,0 0-32,-34 0 32,34 0 0,0 0 0,-32 0-32,32 0 64,0 0-32,0 0 32,0 0 32,0 0-64,0 0 64,0 0-32,0 0 0,0 0 0,0 0 0,0 0-32,0 0-32,0 0-32,0 0 32,0 0 0,0 0 0,0 0 0,0 0-97,-34 0-95,34 0 64,0 0 160,-32 0 0,32 0-32,0 0 64,0 0-128,0 0-128,0 0-97,0 0-127,0 0-257,0 0 64,0 0-31,0 0-353,0 0-32,0 0-577,0 0-608,0 0-673,0 0-4772</inkml:trace>
  <inkml:trace contextRef="#ctx0" brushRef="#br0" timeOffset="1">4232 1151 448,'0'0'1377,"0"0"33,0 0-353,0 0-97,0 0 194,0 0-33,0 0-192,0 0-289,0 0-127,0 0-33,0 0-160,0 0 33,0 0-1,0 0 128,0 0-31,0 0-65,0 0 33,0 0-65,0 0 96,0 0-159,0 0-1,0 0-32,0 32 161,0-2-1,0 2-64,0-2 65,0 2-33,0-3-32,0 4-31,0-33-65,0 29 32,0 3-96,0-2-63,0-30 127,0 32-160,0-32 0,0 30 32,0-30 32,0 32-32,0-32-32,0 32 65,0-32-65,0 29 32,0-29 32,0 33 32,0-33-32,0 29-64,0-29 33,0 32-65,0-32 128,0 30-128,0-30 64,0 0-96,0 32 64,-32-32-96,32 30 64,0-30 0,0 0-64,0 32 32,0-3 0,0-29 64,0 0-128,0 33 96,0-33-32,0 29-32,0-29 0,0 32 0,0-32 32,-34 30-32,34-30 64,0 0-31,0 32-33,0-32 32,0 0-32,0 30 64,0-30-64,0 0 32,0 0-32,0 0 32,0 0-32,0 32 32,0-32-32,0 0 32,0 0-32,0 0 32,0 0 0,0 29-64,0-29 64,0 0-64,0 0 64,0 0-64,0 0 96,0 0-96,0 0 32,0 0 32,0 0-32,0 0 0,0 0 0,0 0 0,0 0-32,0 0 64,0 32-64,0-32 0,0 0 32,0 0 0,0 0-32,0 0 0,0 0 32,0 0 0,0 0-32,0 0 0,0 0 0,0 0-64,0 0-1,0 0-63,0 0 0,0 0-64,0 0-160,0 0-97,0 0-160,0 0-95,0 0-289,0 0-352,0 0-417,0 0-640,0-32-1634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19:59.286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-1 0 1985,'0'0'1218,"0"0"-834,0 0 705,0 0 192,0 0-448,0 0 32,0 0-193,0 0-127,0 0-161,0 0 97,0 31-193,31-31-128,-31 34-160,0-34 32,0 30-32,34-30-32,-34 34-64,0-34 0,0 0-64,0 0-32,0 0 31,30 0-159,-30 0-96,0 0-257,0 0 385,34 0 224,-34 0 160,0 0 96,0 0-96,0 0-96,0 0 160,0 0 225,0 0 31,0 0-96,31 0-159,-31 0-1,0 0-224,33 30 160,-33-30-96,0 0 0,0 0 32,31 0-96,-31 0-32,0 0 64,34 0 0,-34 0 64,30 0 32,-30 0-64,0 0-64,34-30-33,-34 30-63,0 0 192,31 0-32,-31 0 0,0 0-32,0 0-32,33 0-96,-33 0-32,0 0-32,0 0-65,0 0-159,31 0-513,-31 0-993,0 0-768</inkml:trace>
  <inkml:trace contextRef="#ctx0" brushRef="#br0" timeOffset="1">707 193 352,'0'0'480,"0"0"-31,0 0 448,0 0-97,0 0-191,0 0-1,0 0 1,0 0 96,0 0 192,0 0 160,0 0 160,0 0-545,0 0-223,0 0-65,0 0-320,0 0 64,0 0-32,31 0-96,-31 0 32,0 0-96,0 0 96,0 0-128,0 0 32,0 0-64,0 0-96,0 0-32,33 0 128,-33 0 96,0 0-161,0-34 33,34 34 256,-34-30 32,0 30 33,0 0-97,0 0 32,0 0-96,0 0 256,0 0 32,0 0 33,0 0-257,0 0 0,0 0-32,0 0 64,0 0-96,0 0 32,0 0-32,0 0-32,0 0 32,30 0-96,-30 0 64,0 0-64,0 0-65,34 0 1,-34 0 32,0 0-32,0 0 64,31 0 96,-31-34 0,0 34 32,0 0-64,0 0 32,0 0-64,0 0 0,0 0 96,0 0 0,33 0 32,-33 0-64,0 0 32,0 0-32,0 0 0,31 0-32,-31 0-32,0 0-32,0 0-96,0 0-321,0 0-672,0 0-961,0-30-1570</inkml:trace>
  <inkml:trace contextRef="#ctx0" brushRef="#br0" timeOffset="2">771 386 2402,'0'0'1409,"0"0"-896,0 0 640,0 0 128,0 0-608,0 0-65,0 0 97,0 0-161,0 0-127,0 0-65,0 0 32,0 0-95,0 0-33,0 0-160,0 0-32,0 30-64,34-30 0,-34 0-160,0 0-32,0 0 128,0 0 32,0 0-64,30 0-321,-30 0 257,0 0 64,34 0 32,-34 0 160,0-30-32,0 30 96,31 0-96,-31 0 0,0 0-96,0 0 385,0 0-33,0 0-64,0 0-96,0 0-128,0 0 32,0 0-128,0 0 64,33 0-32,-33 0 32,0 0-128,0 0 128,0 0-64,0 0-96,31 0 64,-31 0-32,34 0 96,-34 0-32,0 0 96,30-34-96,-30 34 64,0 0-161,0 0 97,0 0-128,0 0-96,0 0-353,0 0-736,0 0-1217,0 0-1506</inkml:trace>
  <inkml:trace contextRef="#ctx0" brushRef="#br0" timeOffset="3">738 676 1889,'0'-33'1346,"0"33"-578,0 0 161,0 0 32,0 0-609,0 0-63,0 0 127,0 0 97,0 0-193,33 0 64,-33 0-95,0 0-97,34 0-96,-34 0 0,0 0 0,30 0 0,-30 0 0,34-31-96,-34 31 64,31-34-96,-31 34 160,0 0-96,0 0 32,0 0 32,0 0 161,0 0 159,0 0-64,0 0 129,0 0-129,33 0-128,-33 0-224,0 0 32,0 0-32,0 0-32,0 0 64,31 0-64,-31 0-32,0 34 32,0-34-64,0 0-32,34 0 32,-34 0-64,0 0-96,0 0-33,0 0 33,30 0 128,-30 0 128,0-34 96,0 34-96,0 0-96,0 0 96,0 0 96,0 0-96,0 0 0,0 0 32,0 0-64,0 0 32,34 0-320,-34 0-353,0 0-512,0 0-673,0 0-2049</inkml:trace>
  <inkml:trace contextRef="#ctx0" brushRef="#br0" timeOffset="4">-34 676 2882,'0'0'801,"0"0"32,0 0 288,0 0-449,0 0-287,0 0-129,0 0 32,0 0 257,0 0 95,0 0-223,0 0-65,0 31-160,0-31-160,0 0-96,0 0 32,33 0 64,-33 0-128,31 0-32,-31 0 128,34 0 128,-34 0-128,30-31 160,-30 31 161,0-33-129,34 33-32,-34 0 0,0 0 32,0 0 33,31 0 31,-31 0 64,0 0-160,0 0 0,33 0-128,-33 0-32,0 0 33,0 0-1,31 0-32,-31 0 32,0 0-32,34 0 0,-34 0-32,0 0 32,0 0 0,30 0-65,-30 0 33,0 0-128,0 0-64,34 0-96,-34 0-97,0 0-255,0 0-770,0 0-1312,0 0-1955</inkml:trace>
  <inkml:trace contextRef="#ctx0" brushRef="#br0" timeOffset="5">30 288 2370,'0'0'2178,"0"0"-1634,0 0 706,0 0-226,0 0-223,0 0-480,0 0 63,0 0 64,34 0-31,-34 0-193,0 0-128,0 33 0,0-33-96,0 0 0,0 0-64,0 31 0,30-31-32,-30 0-64,0 0-129,0 0 65,0 0-160,34 0 224,-34 0 96,31-31-96,-31 31 256,0-33 32,33 33-32,-33 0-192,0 0 0,0 0 608,0 0-31,0 0-33,0 0-192,0 0-96,31 33-128,-31-33 65,0 0-97,34 31 32,-34-31-32,0 0 0,0 0 0,0 0-32,0 0 32,30 0-161,-30 0 193,0 0-96,34 0-64,-34 0 128,31 0-32,-31 0 0,0-31 0,33 31-64,-33 0 0,0 0-256,0 0-641,0 0-192,0 0 672,0 0-352,0 0-960,0 0-866</inkml:trace>
  <inkml:trace contextRef="#ctx0" brushRef="#br0" timeOffset="6">64 514 3299,'0'0'544,"0"0"353,0 0 512,0 0-576,0 0-481,0 0 193,0 0 96,0 0-97,0 0-256,30 0 65,-30 0-97,0 0-224,0 0 0,0 34 0,34-34-32,-34 0-32,0 0 64,31 0-96,-31 0 32,33 0 128,-33 0-64,0-34 32,0 34 32,31 0 128,-31-31-63,0 31 63,0 0 160,0 0 1,0 0-97,0 0-128,0 31-128,34-31-32,-34 0 0,0 34-32,30-34 32,-30 0-32,0 0-96,0 0 64,0 0-160,0 0-33,0 0 1,34 0-96,-34 0 31,0 0-159,0 0-865,31 0-1794,-31 0-2337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20:20:09.198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 contextRef="#ctx0" brushRef="#br0">3440 784 3523,'0'0'769,"0"0"-417,0 0 993,0 0-192,0 0-448,0 0-321,0 0 65,0 0 223,0 0 65,0 0-64,0 0-97,0 0 33,0 0-129,0 0-159,0 0-65,0 0 128,0 0 33,0 0 63,0 0-160,0 0-127,0 0 31,34 33 0,-34-2 64,0 3-64,0-3 97,0 3-65,0-34 0,31 31 0,-31 2 161,0-2-65,0 3-64,0 31 1,0-35-33,0 4 32,0-34-96,0 31 1,0 3 31,33-3-32,-33 2-32,0-2-32,0 3-32,0-3 0,0 3-31,0-34 63,0 30-96,0 4 0,0-3 32,0-31-64,-33 34 64,33-1-32,0-33-64,0 31 64,0-31 0,0 34-32,0-3-32,0-31 64,-31 34-64,31-34 64,0 31-64,0 2 64,0-33-32,0 31 0,0 3 0,0-34 0,0 31 32,0-31-32,0 0-32,0 0 32,0 0 0,0 0 32,0 0-64,0 33 64,0-33-64,0 0 32,0 0-32,0 0 64,-34 0-96,34 0 96,0 31-64,0-31-32,0 0 32,0 0 32,0 34 0,0-34-64,0 31 32,-30-31-32,30 34 64,0-34 0,0 0 0,0 0 0,0 31-32,0-31 32,0 0-32,0 0-1,0 0-31,0 0 32,0 0-96,0 0 32,0 0-32,0 0 0,0 0 0,0 0 64,0 0 96,0 0-96,0 0 96,0 0-96,0 0 64,0 0-32,0 0 32,0 0 0,0 0-32,0 0 64,0 0-64,0 0 64,0 0-64,0 0 64,0 0-32,0 0 0,0 0-32,0 0 32,0 0-64,0 0-65,0 0-95,0 0-288,0 0-193,0 0-480,0 0-352,0 0-481,0 0-609,0 0-1152,0 0-2594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13" Type="http://schemas.openxmlformats.org/officeDocument/2006/relationships/customXml" Target="../ink/ink6.xml"/><Relationship Id="rId18" Type="http://schemas.openxmlformats.org/officeDocument/2006/relationships/customXml" Target="../ink/ink9.xml"/><Relationship Id="rId26" Type="http://schemas.openxmlformats.org/officeDocument/2006/relationships/customXml" Target="../ink/ink15.xml"/><Relationship Id="rId39" Type="http://schemas.openxmlformats.org/officeDocument/2006/relationships/image" Target="../media/image14.emf"/><Relationship Id="rId3" Type="http://schemas.openxmlformats.org/officeDocument/2006/relationships/customXml" Target="../ink/ink1.xml"/><Relationship Id="rId21" Type="http://schemas.openxmlformats.org/officeDocument/2006/relationships/image" Target="../media/image9.emf"/><Relationship Id="rId34" Type="http://schemas.openxmlformats.org/officeDocument/2006/relationships/image" Target="../media/image13.emf"/><Relationship Id="rId42" Type="http://schemas.openxmlformats.org/officeDocument/2006/relationships/customXml" Target="../ink/ink26.xml"/><Relationship Id="rId47" Type="http://schemas.openxmlformats.org/officeDocument/2006/relationships/image" Target="../media/image18.emf"/><Relationship Id="rId7" Type="http://schemas.openxmlformats.org/officeDocument/2006/relationships/customXml" Target="../ink/ink3.xml"/><Relationship Id="rId12" Type="http://schemas.openxmlformats.org/officeDocument/2006/relationships/image" Target="../media/image6.emf"/><Relationship Id="rId17" Type="http://schemas.openxmlformats.org/officeDocument/2006/relationships/customXml" Target="../ink/ink8.xml"/><Relationship Id="rId25" Type="http://schemas.openxmlformats.org/officeDocument/2006/relationships/image" Target="../media/image10.emf"/><Relationship Id="rId33" Type="http://schemas.openxmlformats.org/officeDocument/2006/relationships/customXml" Target="../ink/ink20.xml"/><Relationship Id="rId38" Type="http://schemas.openxmlformats.org/officeDocument/2006/relationships/customXml" Target="../ink/ink24.xml"/><Relationship Id="rId46" Type="http://schemas.openxmlformats.org/officeDocument/2006/relationships/customXml" Target="../ink/ink28.xml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8.emf"/><Relationship Id="rId20" Type="http://schemas.openxmlformats.org/officeDocument/2006/relationships/customXml" Target="../ink/ink11.xml"/><Relationship Id="rId29" Type="http://schemas.openxmlformats.org/officeDocument/2006/relationships/customXml" Target="../ink/ink17.xml"/><Relationship Id="rId41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11" Type="http://schemas.openxmlformats.org/officeDocument/2006/relationships/customXml" Target="../ink/ink5.xml"/><Relationship Id="rId24" Type="http://schemas.openxmlformats.org/officeDocument/2006/relationships/customXml" Target="../ink/ink14.xml"/><Relationship Id="rId32" Type="http://schemas.openxmlformats.org/officeDocument/2006/relationships/customXml" Target="../ink/ink19.xml"/><Relationship Id="rId37" Type="http://schemas.openxmlformats.org/officeDocument/2006/relationships/customXml" Target="../ink/ink23.xml"/><Relationship Id="rId40" Type="http://schemas.openxmlformats.org/officeDocument/2006/relationships/customXml" Target="../ink/ink25.xml"/><Relationship Id="rId45" Type="http://schemas.openxmlformats.org/officeDocument/2006/relationships/image" Target="../media/image17.emf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23" Type="http://schemas.openxmlformats.org/officeDocument/2006/relationships/customXml" Target="../ink/ink13.xml"/><Relationship Id="rId28" Type="http://schemas.openxmlformats.org/officeDocument/2006/relationships/image" Target="../media/image11.emf"/><Relationship Id="rId36" Type="http://schemas.openxmlformats.org/officeDocument/2006/relationships/customXml" Target="../ink/ink22.xml"/><Relationship Id="rId10" Type="http://schemas.openxmlformats.org/officeDocument/2006/relationships/image" Target="../media/image5.emf"/><Relationship Id="rId19" Type="http://schemas.openxmlformats.org/officeDocument/2006/relationships/customXml" Target="../ink/ink10.xml"/><Relationship Id="rId31" Type="http://schemas.openxmlformats.org/officeDocument/2006/relationships/image" Target="../media/image12.emf"/><Relationship Id="rId44" Type="http://schemas.openxmlformats.org/officeDocument/2006/relationships/customXml" Target="../ink/ink27.xml"/><Relationship Id="rId4" Type="http://schemas.openxmlformats.org/officeDocument/2006/relationships/image" Target="../media/image2.emf"/><Relationship Id="rId9" Type="http://schemas.openxmlformats.org/officeDocument/2006/relationships/customXml" Target="../ink/ink4.xml"/><Relationship Id="rId14" Type="http://schemas.openxmlformats.org/officeDocument/2006/relationships/image" Target="../media/image7.emf"/><Relationship Id="rId22" Type="http://schemas.openxmlformats.org/officeDocument/2006/relationships/customXml" Target="../ink/ink12.xml"/><Relationship Id="rId27" Type="http://schemas.openxmlformats.org/officeDocument/2006/relationships/customXml" Target="../ink/ink16.xml"/><Relationship Id="rId30" Type="http://schemas.openxmlformats.org/officeDocument/2006/relationships/customXml" Target="../ink/ink18.xml"/><Relationship Id="rId35" Type="http://schemas.openxmlformats.org/officeDocument/2006/relationships/customXml" Target="../ink/ink21.xml"/><Relationship Id="rId43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customXml" Target="../ink/ink36.xml"/><Relationship Id="rId18" Type="http://schemas.openxmlformats.org/officeDocument/2006/relationships/image" Target="../media/image25.emf"/><Relationship Id="rId26" Type="http://schemas.openxmlformats.org/officeDocument/2006/relationships/image" Target="../media/image29.emf"/><Relationship Id="rId39" Type="http://schemas.openxmlformats.org/officeDocument/2006/relationships/image" Target="../media/image35.emf"/><Relationship Id="rId21" Type="http://schemas.openxmlformats.org/officeDocument/2006/relationships/customXml" Target="../ink/ink40.xml"/><Relationship Id="rId34" Type="http://schemas.openxmlformats.org/officeDocument/2006/relationships/customXml" Target="../ink/ink47.xml"/><Relationship Id="rId42" Type="http://schemas.openxmlformats.org/officeDocument/2006/relationships/image" Target="../media/image36.emf"/><Relationship Id="rId47" Type="http://schemas.openxmlformats.org/officeDocument/2006/relationships/image" Target="../media/image38.emf"/><Relationship Id="rId50" Type="http://schemas.openxmlformats.org/officeDocument/2006/relationships/customXml" Target="../ink/ink56.xml"/><Relationship Id="rId55" Type="http://schemas.openxmlformats.org/officeDocument/2006/relationships/image" Target="../media/image42.emf"/><Relationship Id="rId7" Type="http://schemas.openxmlformats.org/officeDocument/2006/relationships/customXml" Target="../ink/ink32.xml"/><Relationship Id="rId12" Type="http://schemas.openxmlformats.org/officeDocument/2006/relationships/customXml" Target="../ink/ink35.xml"/><Relationship Id="rId17" Type="http://schemas.openxmlformats.org/officeDocument/2006/relationships/customXml" Target="../ink/ink38.xml"/><Relationship Id="rId25" Type="http://schemas.openxmlformats.org/officeDocument/2006/relationships/customXml" Target="../ink/ink42.xml"/><Relationship Id="rId33" Type="http://schemas.openxmlformats.org/officeDocument/2006/relationships/customXml" Target="../ink/ink46.xml"/><Relationship Id="rId38" Type="http://schemas.openxmlformats.org/officeDocument/2006/relationships/customXml" Target="../ink/ink49.xml"/><Relationship Id="rId46" Type="http://schemas.openxmlformats.org/officeDocument/2006/relationships/customXml" Target="../ink/ink54.xml"/><Relationship Id="rId59" Type="http://schemas.openxmlformats.org/officeDocument/2006/relationships/image" Target="../media/image44.emf"/><Relationship Id="rId2" Type="http://schemas.openxmlformats.org/officeDocument/2006/relationships/customXml" Target="../ink/ink29.xml"/><Relationship Id="rId16" Type="http://schemas.openxmlformats.org/officeDocument/2006/relationships/image" Target="../media/image24.emf"/><Relationship Id="rId20" Type="http://schemas.openxmlformats.org/officeDocument/2006/relationships/image" Target="../media/image26.emf"/><Relationship Id="rId29" Type="http://schemas.openxmlformats.org/officeDocument/2006/relationships/customXml" Target="../ink/ink44.xml"/><Relationship Id="rId41" Type="http://schemas.openxmlformats.org/officeDocument/2006/relationships/customXml" Target="../ink/ink51.xml"/><Relationship Id="rId54" Type="http://schemas.openxmlformats.org/officeDocument/2006/relationships/customXml" Target="../ink/ink58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31.xml"/><Relationship Id="rId11" Type="http://schemas.openxmlformats.org/officeDocument/2006/relationships/image" Target="../media/image22.emf"/><Relationship Id="rId24" Type="http://schemas.openxmlformats.org/officeDocument/2006/relationships/image" Target="../media/image28.emf"/><Relationship Id="rId32" Type="http://schemas.openxmlformats.org/officeDocument/2006/relationships/image" Target="../media/image32.emf"/><Relationship Id="rId37" Type="http://schemas.openxmlformats.org/officeDocument/2006/relationships/image" Target="../media/image34.emf"/><Relationship Id="rId40" Type="http://schemas.openxmlformats.org/officeDocument/2006/relationships/customXml" Target="../ink/ink50.xml"/><Relationship Id="rId45" Type="http://schemas.openxmlformats.org/officeDocument/2006/relationships/image" Target="../media/image37.emf"/><Relationship Id="rId53" Type="http://schemas.openxmlformats.org/officeDocument/2006/relationships/image" Target="../media/image41.emf"/><Relationship Id="rId58" Type="http://schemas.openxmlformats.org/officeDocument/2006/relationships/customXml" Target="../ink/ink60.xml"/><Relationship Id="rId5" Type="http://schemas.openxmlformats.org/officeDocument/2006/relationships/image" Target="../media/image20.emf"/><Relationship Id="rId15" Type="http://schemas.openxmlformats.org/officeDocument/2006/relationships/customXml" Target="../ink/ink37.xml"/><Relationship Id="rId23" Type="http://schemas.openxmlformats.org/officeDocument/2006/relationships/customXml" Target="../ink/ink41.xml"/><Relationship Id="rId28" Type="http://schemas.openxmlformats.org/officeDocument/2006/relationships/image" Target="../media/image30.emf"/><Relationship Id="rId36" Type="http://schemas.openxmlformats.org/officeDocument/2006/relationships/customXml" Target="../ink/ink48.xml"/><Relationship Id="rId49" Type="http://schemas.openxmlformats.org/officeDocument/2006/relationships/image" Target="../media/image39.emf"/><Relationship Id="rId57" Type="http://schemas.openxmlformats.org/officeDocument/2006/relationships/image" Target="../media/image43.emf"/><Relationship Id="rId10" Type="http://schemas.openxmlformats.org/officeDocument/2006/relationships/customXml" Target="../ink/ink34.xml"/><Relationship Id="rId19" Type="http://schemas.openxmlformats.org/officeDocument/2006/relationships/customXml" Target="../ink/ink39.xml"/><Relationship Id="rId31" Type="http://schemas.openxmlformats.org/officeDocument/2006/relationships/customXml" Target="../ink/ink45.xml"/><Relationship Id="rId44" Type="http://schemas.openxmlformats.org/officeDocument/2006/relationships/customXml" Target="../ink/ink53.xml"/><Relationship Id="rId52" Type="http://schemas.openxmlformats.org/officeDocument/2006/relationships/customXml" Target="../ink/ink57.xml"/><Relationship Id="rId4" Type="http://schemas.openxmlformats.org/officeDocument/2006/relationships/customXml" Target="../ink/ink30.xml"/><Relationship Id="rId9" Type="http://schemas.openxmlformats.org/officeDocument/2006/relationships/customXml" Target="../ink/ink33.xml"/><Relationship Id="rId14" Type="http://schemas.openxmlformats.org/officeDocument/2006/relationships/image" Target="../media/image23.emf"/><Relationship Id="rId22" Type="http://schemas.openxmlformats.org/officeDocument/2006/relationships/image" Target="../media/image27.emf"/><Relationship Id="rId27" Type="http://schemas.openxmlformats.org/officeDocument/2006/relationships/customXml" Target="../ink/ink43.xml"/><Relationship Id="rId30" Type="http://schemas.openxmlformats.org/officeDocument/2006/relationships/image" Target="../media/image31.emf"/><Relationship Id="rId35" Type="http://schemas.openxmlformats.org/officeDocument/2006/relationships/image" Target="../media/image33.emf"/><Relationship Id="rId43" Type="http://schemas.openxmlformats.org/officeDocument/2006/relationships/customXml" Target="../ink/ink52.xml"/><Relationship Id="rId48" Type="http://schemas.openxmlformats.org/officeDocument/2006/relationships/customXml" Target="../ink/ink55.xml"/><Relationship Id="rId56" Type="http://schemas.openxmlformats.org/officeDocument/2006/relationships/customXml" Target="../ink/ink59.xml"/><Relationship Id="rId8" Type="http://schemas.openxmlformats.org/officeDocument/2006/relationships/image" Target="../media/image21.emf"/><Relationship Id="rId51" Type="http://schemas.openxmlformats.org/officeDocument/2006/relationships/image" Target="../media/image40.emf"/><Relationship Id="rId3" Type="http://schemas.openxmlformats.org/officeDocument/2006/relationships/image" Target="../media/image19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65.xml"/><Relationship Id="rId13" Type="http://schemas.openxmlformats.org/officeDocument/2006/relationships/customXml" Target="../ink/ink68.xml"/><Relationship Id="rId18" Type="http://schemas.openxmlformats.org/officeDocument/2006/relationships/customXml" Target="../ink/ink73.xml"/><Relationship Id="rId3" Type="http://schemas.openxmlformats.org/officeDocument/2006/relationships/customXml" Target="../ink/ink61.xml"/><Relationship Id="rId21" Type="http://schemas.openxmlformats.org/officeDocument/2006/relationships/customXml" Target="../ink/ink75.xml"/><Relationship Id="rId7" Type="http://schemas.openxmlformats.org/officeDocument/2006/relationships/customXml" Target="../ink/ink64.xml"/><Relationship Id="rId12" Type="http://schemas.openxmlformats.org/officeDocument/2006/relationships/image" Target="../media/image330.emf"/><Relationship Id="rId17" Type="http://schemas.openxmlformats.org/officeDocument/2006/relationships/customXml" Target="../ink/ink72.xml"/><Relationship Id="rId2" Type="http://schemas.openxmlformats.org/officeDocument/2006/relationships/notesSlide" Target="../notesSlides/notesSlide5.xml"/><Relationship Id="rId16" Type="http://schemas.openxmlformats.org/officeDocument/2006/relationships/customXml" Target="../ink/ink71.xml"/><Relationship Id="rId20" Type="http://schemas.openxmlformats.org/officeDocument/2006/relationships/image" Target="../media/image340.emf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63.xml"/><Relationship Id="rId11" Type="http://schemas.openxmlformats.org/officeDocument/2006/relationships/customXml" Target="../ink/ink67.xml"/><Relationship Id="rId24" Type="http://schemas.openxmlformats.org/officeDocument/2006/relationships/customXml" Target="../ink/ink77.xml"/><Relationship Id="rId5" Type="http://schemas.openxmlformats.org/officeDocument/2006/relationships/customXml" Target="../ink/ink62.xml"/><Relationship Id="rId15" Type="http://schemas.openxmlformats.org/officeDocument/2006/relationships/customXml" Target="../ink/ink70.xml"/><Relationship Id="rId23" Type="http://schemas.openxmlformats.org/officeDocument/2006/relationships/customXml" Target="../ink/ink76.xml"/><Relationship Id="rId10" Type="http://schemas.openxmlformats.org/officeDocument/2006/relationships/image" Target="../media/image320.emf"/><Relationship Id="rId19" Type="http://schemas.openxmlformats.org/officeDocument/2006/relationships/customXml" Target="../ink/ink74.xml"/><Relationship Id="rId4" Type="http://schemas.openxmlformats.org/officeDocument/2006/relationships/image" Target="../media/image310.emf"/><Relationship Id="rId9" Type="http://schemas.openxmlformats.org/officeDocument/2006/relationships/customXml" Target="../ink/ink66.xml"/><Relationship Id="rId14" Type="http://schemas.openxmlformats.org/officeDocument/2006/relationships/customXml" Target="../ink/ink69.xml"/><Relationship Id="rId22" Type="http://schemas.openxmlformats.org/officeDocument/2006/relationships/image" Target="../media/image350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customXml" Target="../ink/ink85.xml"/><Relationship Id="rId18" Type="http://schemas.openxmlformats.org/officeDocument/2006/relationships/customXml" Target="../ink/ink90.xml"/><Relationship Id="rId26" Type="http://schemas.openxmlformats.org/officeDocument/2006/relationships/customXml" Target="../ink/ink98.xml"/><Relationship Id="rId39" Type="http://schemas.openxmlformats.org/officeDocument/2006/relationships/customXml" Target="../ink/ink111.xml"/><Relationship Id="rId21" Type="http://schemas.openxmlformats.org/officeDocument/2006/relationships/customXml" Target="../ink/ink93.xml"/><Relationship Id="rId34" Type="http://schemas.openxmlformats.org/officeDocument/2006/relationships/customXml" Target="../ink/ink106.xml"/><Relationship Id="rId42" Type="http://schemas.openxmlformats.org/officeDocument/2006/relationships/customXml" Target="../ink/ink114.xml"/><Relationship Id="rId47" Type="http://schemas.openxmlformats.org/officeDocument/2006/relationships/customXml" Target="../ink/ink119.xml"/><Relationship Id="rId50" Type="http://schemas.openxmlformats.org/officeDocument/2006/relationships/customXml" Target="../ink/ink122.xml"/><Relationship Id="rId55" Type="http://schemas.openxmlformats.org/officeDocument/2006/relationships/customXml" Target="../ink/ink127.xml"/><Relationship Id="rId7" Type="http://schemas.openxmlformats.org/officeDocument/2006/relationships/customXml" Target="../ink/ink80.xml"/><Relationship Id="rId12" Type="http://schemas.openxmlformats.org/officeDocument/2006/relationships/customXml" Target="../ink/ink84.xml"/><Relationship Id="rId17" Type="http://schemas.openxmlformats.org/officeDocument/2006/relationships/customXml" Target="../ink/ink89.xml"/><Relationship Id="rId25" Type="http://schemas.openxmlformats.org/officeDocument/2006/relationships/customXml" Target="../ink/ink97.xml"/><Relationship Id="rId33" Type="http://schemas.openxmlformats.org/officeDocument/2006/relationships/customXml" Target="../ink/ink105.xml"/><Relationship Id="rId38" Type="http://schemas.openxmlformats.org/officeDocument/2006/relationships/customXml" Target="../ink/ink110.xml"/><Relationship Id="rId46" Type="http://schemas.openxmlformats.org/officeDocument/2006/relationships/customXml" Target="../ink/ink118.xml"/><Relationship Id="rId59" Type="http://schemas.openxmlformats.org/officeDocument/2006/relationships/customXml" Target="../ink/ink131.xml"/><Relationship Id="rId2" Type="http://schemas.openxmlformats.org/officeDocument/2006/relationships/notesSlide" Target="../notesSlides/notesSlide7.xml"/><Relationship Id="rId16" Type="http://schemas.openxmlformats.org/officeDocument/2006/relationships/customXml" Target="../ink/ink88.xml"/><Relationship Id="rId20" Type="http://schemas.openxmlformats.org/officeDocument/2006/relationships/customXml" Target="../ink/ink92.xml"/><Relationship Id="rId29" Type="http://schemas.openxmlformats.org/officeDocument/2006/relationships/customXml" Target="../ink/ink101.xml"/><Relationship Id="rId41" Type="http://schemas.openxmlformats.org/officeDocument/2006/relationships/customXml" Target="../ink/ink113.xml"/><Relationship Id="rId54" Type="http://schemas.openxmlformats.org/officeDocument/2006/relationships/customXml" Target="../ink/ink1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0.emf"/><Relationship Id="rId11" Type="http://schemas.openxmlformats.org/officeDocument/2006/relationships/customXml" Target="../ink/ink83.xml"/><Relationship Id="rId24" Type="http://schemas.openxmlformats.org/officeDocument/2006/relationships/customXml" Target="../ink/ink96.xml"/><Relationship Id="rId32" Type="http://schemas.openxmlformats.org/officeDocument/2006/relationships/customXml" Target="../ink/ink104.xml"/><Relationship Id="rId37" Type="http://schemas.openxmlformats.org/officeDocument/2006/relationships/customXml" Target="../ink/ink109.xml"/><Relationship Id="rId40" Type="http://schemas.openxmlformats.org/officeDocument/2006/relationships/customXml" Target="../ink/ink112.xml"/><Relationship Id="rId45" Type="http://schemas.openxmlformats.org/officeDocument/2006/relationships/customXml" Target="../ink/ink117.xml"/><Relationship Id="rId53" Type="http://schemas.openxmlformats.org/officeDocument/2006/relationships/customXml" Target="../ink/ink125.xml"/><Relationship Id="rId58" Type="http://schemas.openxmlformats.org/officeDocument/2006/relationships/customXml" Target="../ink/ink130.xml"/><Relationship Id="rId5" Type="http://schemas.openxmlformats.org/officeDocument/2006/relationships/customXml" Target="../ink/ink79.xml"/><Relationship Id="rId15" Type="http://schemas.openxmlformats.org/officeDocument/2006/relationships/customXml" Target="../ink/ink87.xml"/><Relationship Id="rId23" Type="http://schemas.openxmlformats.org/officeDocument/2006/relationships/customXml" Target="../ink/ink95.xml"/><Relationship Id="rId28" Type="http://schemas.openxmlformats.org/officeDocument/2006/relationships/customXml" Target="../ink/ink100.xml"/><Relationship Id="rId36" Type="http://schemas.openxmlformats.org/officeDocument/2006/relationships/customXml" Target="../ink/ink108.xml"/><Relationship Id="rId49" Type="http://schemas.openxmlformats.org/officeDocument/2006/relationships/customXml" Target="../ink/ink121.xml"/><Relationship Id="rId57" Type="http://schemas.openxmlformats.org/officeDocument/2006/relationships/customXml" Target="../ink/ink129.xml"/><Relationship Id="rId10" Type="http://schemas.openxmlformats.org/officeDocument/2006/relationships/customXml" Target="../ink/ink82.xml"/><Relationship Id="rId19" Type="http://schemas.openxmlformats.org/officeDocument/2006/relationships/customXml" Target="../ink/ink91.xml"/><Relationship Id="rId31" Type="http://schemas.openxmlformats.org/officeDocument/2006/relationships/customXml" Target="../ink/ink103.xml"/><Relationship Id="rId44" Type="http://schemas.openxmlformats.org/officeDocument/2006/relationships/customXml" Target="../ink/ink116.xml"/><Relationship Id="rId52" Type="http://schemas.openxmlformats.org/officeDocument/2006/relationships/customXml" Target="../ink/ink124.xml"/><Relationship Id="rId4" Type="http://schemas.openxmlformats.org/officeDocument/2006/relationships/image" Target="../media/image360.emf"/><Relationship Id="rId9" Type="http://schemas.openxmlformats.org/officeDocument/2006/relationships/customXml" Target="../ink/ink81.xml"/><Relationship Id="rId14" Type="http://schemas.openxmlformats.org/officeDocument/2006/relationships/customXml" Target="../ink/ink86.xml"/><Relationship Id="rId22" Type="http://schemas.openxmlformats.org/officeDocument/2006/relationships/customXml" Target="../ink/ink94.xml"/><Relationship Id="rId27" Type="http://schemas.openxmlformats.org/officeDocument/2006/relationships/customXml" Target="../ink/ink99.xml"/><Relationship Id="rId30" Type="http://schemas.openxmlformats.org/officeDocument/2006/relationships/customXml" Target="../ink/ink102.xml"/><Relationship Id="rId35" Type="http://schemas.openxmlformats.org/officeDocument/2006/relationships/customXml" Target="../ink/ink107.xml"/><Relationship Id="rId43" Type="http://schemas.openxmlformats.org/officeDocument/2006/relationships/customXml" Target="../ink/ink115.xml"/><Relationship Id="rId48" Type="http://schemas.openxmlformats.org/officeDocument/2006/relationships/customXml" Target="../ink/ink120.xml"/><Relationship Id="rId56" Type="http://schemas.openxmlformats.org/officeDocument/2006/relationships/customXml" Target="../ink/ink128.xml"/><Relationship Id="rId8" Type="http://schemas.openxmlformats.org/officeDocument/2006/relationships/image" Target="../media/image380.emf"/><Relationship Id="rId51" Type="http://schemas.openxmlformats.org/officeDocument/2006/relationships/customXml" Target="../ink/ink123.xml"/><Relationship Id="rId3" Type="http://schemas.openxmlformats.org/officeDocument/2006/relationships/customXml" Target="../ink/ink7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957266" y="685800"/>
            <a:ext cx="70866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can I make a picture graph to represent the data in this tally chart? </a:t>
            </a:r>
            <a:endParaRPr lang="en-US" sz="2800" dirty="0">
              <a:solidFill>
                <a:schemeClr val="accent5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089954" y="2525874"/>
            <a:ext cx="50292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690154" y="2518640"/>
            <a:ext cx="0" cy="19431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518954" y="2518640"/>
            <a:ext cx="0" cy="19431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204254" y="2864314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918754" y="2788114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147354" y="2788114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432854" y="2869017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747554" y="2788114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661454" y="2869017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976154" y="2788114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204754" y="2788114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375954" y="2788114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890054" y="2859372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2089954" y="2942326"/>
            <a:ext cx="914400" cy="321076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602143" y="2806202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433354" y="2795996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3804454" y="2826639"/>
            <a:ext cx="942975" cy="416326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204254" y="3490190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442017" y="3490190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1771650" y="2136799"/>
            <a:ext cx="5600700" cy="917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football        basketball     soccer 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00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33501"/>
            <a:ext cx="69723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create a picture graph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organizing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data and creating a key,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title and labels. 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41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4689778" y="913490"/>
            <a:ext cx="0" cy="3792236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057900" y="913490"/>
            <a:ext cx="0" cy="3792236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3295518" y="4799630"/>
            <a:ext cx="167898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Chocolate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4934" y="3812117"/>
            <a:ext cx="2268266" cy="988483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3968" y="4098993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4" name="Ink 13"/>
              <p14:cNvContentPartPr/>
              <p14:nvPr/>
            </p14:nvContentPartPr>
            <p14:xfrm>
              <a:off x="1562643" y="4321257"/>
              <a:ext cx="225056" cy="260239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33476" y="4291022"/>
                <a:ext cx="279790" cy="3163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5" name="Ink 14"/>
              <p14:cNvContentPartPr/>
              <p14:nvPr/>
            </p14:nvContentPartPr>
            <p14:xfrm>
              <a:off x="1503919" y="4064005"/>
              <a:ext cx="380350" cy="276005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80507" y="4042054"/>
                <a:ext cx="430415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6" name="Ink 15"/>
              <p14:cNvContentPartPr/>
              <p14:nvPr/>
            </p14:nvContentPartPr>
            <p14:xfrm>
              <a:off x="6516887" y="4329888"/>
              <a:ext cx="225056" cy="260239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487766" y="4300013"/>
                <a:ext cx="279702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7" name="Ink 16"/>
              <p14:cNvContentPartPr/>
              <p14:nvPr/>
            </p14:nvContentPartPr>
            <p14:xfrm>
              <a:off x="6423588" y="4046000"/>
              <a:ext cx="380350" cy="276005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400198" y="4024049"/>
                <a:ext cx="430368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8" name="Ink 17"/>
              <p14:cNvContentPartPr/>
              <p14:nvPr/>
            </p14:nvContentPartPr>
            <p14:xfrm>
              <a:off x="6482331" y="3623605"/>
              <a:ext cx="225056" cy="260239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453210" y="3593688"/>
                <a:ext cx="279702" cy="31610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9" name="Ink 18"/>
              <p14:cNvContentPartPr/>
              <p14:nvPr/>
            </p14:nvContentPartPr>
            <p14:xfrm>
              <a:off x="6423607" y="3383903"/>
              <a:ext cx="380350" cy="276005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400217" y="3361952"/>
                <a:ext cx="430368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0" name="Ink 19"/>
              <p14:cNvContentPartPr/>
              <p14:nvPr/>
            </p14:nvContentPartPr>
            <p14:xfrm>
              <a:off x="6541055" y="2990838"/>
              <a:ext cx="225056" cy="260239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511888" y="2960963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1" name="Ink 20"/>
              <p14:cNvContentPartPr/>
              <p14:nvPr/>
            </p14:nvContentPartPr>
            <p14:xfrm>
              <a:off x="6482331" y="2751136"/>
              <a:ext cx="380350" cy="276005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458941" y="2729185"/>
                <a:ext cx="430368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2" name="Ink 21"/>
              <p14:cNvContentPartPr/>
              <p14:nvPr/>
            </p14:nvContentPartPr>
            <p14:xfrm>
              <a:off x="6554642" y="2398717"/>
              <a:ext cx="225056" cy="260239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525475" y="2368842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3" name="Ink 22"/>
              <p14:cNvContentPartPr/>
              <p14:nvPr/>
            </p14:nvContentPartPr>
            <p14:xfrm>
              <a:off x="6495918" y="2159015"/>
              <a:ext cx="380350" cy="276005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472528" y="2137064"/>
                <a:ext cx="430368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4" name="Ink 23"/>
              <p14:cNvContentPartPr/>
              <p14:nvPr/>
            </p14:nvContentPartPr>
            <p14:xfrm>
              <a:off x="6541055" y="1794805"/>
              <a:ext cx="225056" cy="260239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6511888" y="1764888"/>
                <a:ext cx="279790" cy="31610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5" name="Ink 24"/>
              <p14:cNvContentPartPr/>
              <p14:nvPr/>
            </p14:nvContentPartPr>
            <p14:xfrm>
              <a:off x="6482331" y="1555103"/>
              <a:ext cx="380350" cy="276005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458941" y="1533152"/>
                <a:ext cx="430368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6" name="Ink 25"/>
              <p14:cNvContentPartPr/>
              <p14:nvPr/>
            </p14:nvContentPartPr>
            <p14:xfrm>
              <a:off x="3829549" y="4329889"/>
              <a:ext cx="225056" cy="260239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800382" y="4300014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7" name="Ink 26"/>
              <p14:cNvContentPartPr/>
              <p14:nvPr/>
            </p14:nvContentPartPr>
            <p14:xfrm>
              <a:off x="3770825" y="4090187"/>
              <a:ext cx="380350" cy="276005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3747413" y="4068236"/>
                <a:ext cx="430415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28" name="Ink 27"/>
              <p14:cNvContentPartPr/>
              <p14:nvPr/>
            </p14:nvContentPartPr>
            <p14:xfrm>
              <a:off x="3829568" y="3667792"/>
              <a:ext cx="225056" cy="260239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800401" y="3637917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29" name="Ink 28"/>
              <p14:cNvContentPartPr/>
              <p14:nvPr/>
            </p14:nvContentPartPr>
            <p14:xfrm>
              <a:off x="3770844" y="3428090"/>
              <a:ext cx="380350" cy="276005"/>
            </p14:xfrm>
          </p:contentPart>
        </mc:Choice>
        <mc:Fallback xmlns="">
          <p:pic>
            <p:nvPicPr>
              <p:cNvPr id="29" name="Ink 28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3747410" y="3406139"/>
                <a:ext cx="430462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30" name="Ink 29"/>
              <p14:cNvContentPartPr/>
              <p14:nvPr/>
            </p14:nvContentPartPr>
            <p14:xfrm>
              <a:off x="3888292" y="3035025"/>
              <a:ext cx="225056" cy="260239"/>
            </p14:xfrm>
          </p:contentPart>
        </mc:Choice>
        <mc:Fallback xmlns="">
          <p:pic>
            <p:nvPicPr>
              <p:cNvPr id="30" name="Ink 29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859125" y="3005150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31" name="Ink 30"/>
              <p14:cNvContentPartPr/>
              <p14:nvPr/>
            </p14:nvContentPartPr>
            <p14:xfrm>
              <a:off x="3829568" y="2795323"/>
              <a:ext cx="380350" cy="276005"/>
            </p14:xfrm>
          </p:contentPart>
        </mc:Choice>
        <mc:Fallback xmlns="">
          <p:pic>
            <p:nvPicPr>
              <p:cNvPr id="31" name="Ink 30"/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3806134" y="2773372"/>
                <a:ext cx="430462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32" name="Ink 31"/>
              <p14:cNvContentPartPr/>
              <p14:nvPr/>
            </p14:nvContentPartPr>
            <p14:xfrm>
              <a:off x="3901879" y="2442904"/>
              <a:ext cx="225056" cy="260239"/>
            </p14:xfrm>
          </p:contentPart>
        </mc:Choice>
        <mc:Fallback xmlns="">
          <p:pic>
            <p:nvPicPr>
              <p:cNvPr id="32" name="Ink 31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872712" y="2413029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33" name="Ink 32"/>
              <p14:cNvContentPartPr/>
              <p14:nvPr/>
            </p14:nvContentPartPr>
            <p14:xfrm>
              <a:off x="3843155" y="2203202"/>
              <a:ext cx="380350" cy="276005"/>
            </p14:xfrm>
          </p:contentPart>
        </mc:Choice>
        <mc:Fallback xmlns="">
          <p:pic>
            <p:nvPicPr>
              <p:cNvPr id="33" name="Ink 32"/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3819765" y="2181251"/>
                <a:ext cx="430368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34" name="Ink 33"/>
              <p14:cNvContentPartPr/>
              <p14:nvPr/>
            </p14:nvContentPartPr>
            <p14:xfrm>
              <a:off x="3888292" y="1838992"/>
              <a:ext cx="225056" cy="260239"/>
            </p14:xfrm>
          </p:contentPart>
        </mc:Choice>
        <mc:Fallback xmlns="">
          <p:pic>
            <p:nvPicPr>
              <p:cNvPr id="34" name="Ink 33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859125" y="1809117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35" name="Ink 34"/>
              <p14:cNvContentPartPr/>
              <p14:nvPr/>
            </p14:nvContentPartPr>
            <p14:xfrm>
              <a:off x="3829568" y="1599290"/>
              <a:ext cx="380350" cy="276005"/>
            </p14:xfrm>
          </p:contentPart>
        </mc:Choice>
        <mc:Fallback xmlns="">
          <p:pic>
            <p:nvPicPr>
              <p:cNvPr id="35" name="Ink 34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3806156" y="1577339"/>
                <a:ext cx="430415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36" name="Ink 35"/>
              <p14:cNvContentPartPr/>
              <p14:nvPr/>
            </p14:nvContentPartPr>
            <p14:xfrm>
              <a:off x="6563651" y="1209432"/>
              <a:ext cx="225056" cy="260239"/>
            </p14:xfrm>
          </p:contentPart>
        </mc:Choice>
        <mc:Fallback xmlns="">
          <p:pic>
            <p:nvPicPr>
              <p:cNvPr id="36" name="Ink 35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534530" y="1179515"/>
                <a:ext cx="279702" cy="31610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37" name="Ink 36"/>
              <p14:cNvContentPartPr/>
              <p14:nvPr/>
            </p14:nvContentPartPr>
            <p14:xfrm>
              <a:off x="6463408" y="969730"/>
              <a:ext cx="380350" cy="276005"/>
            </p14:xfrm>
          </p:contentPart>
        </mc:Choice>
        <mc:Fallback xmlns="">
          <p:pic>
            <p:nvPicPr>
              <p:cNvPr id="37" name="Ink 36"/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6439996" y="947750"/>
                <a:ext cx="430415" cy="32572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38" name="Ink 37"/>
              <p14:cNvContentPartPr/>
              <p14:nvPr/>
            </p14:nvContentPartPr>
            <p14:xfrm>
              <a:off x="5305834" y="4234759"/>
              <a:ext cx="225056" cy="260239"/>
            </p14:xfrm>
          </p:contentPart>
        </mc:Choice>
        <mc:Fallback xmlns="">
          <p:pic>
            <p:nvPicPr>
              <p:cNvPr id="38" name="Ink 37"/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5276713" y="4204884"/>
                <a:ext cx="279702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39" name="Ink 38"/>
              <p14:cNvContentPartPr/>
              <p14:nvPr/>
            </p14:nvContentPartPr>
            <p14:xfrm>
              <a:off x="5247110" y="3995057"/>
              <a:ext cx="380350" cy="276005"/>
            </p14:xfrm>
          </p:contentPart>
        </mc:Choice>
        <mc:Fallback xmlns="">
          <p:pic>
            <p:nvPicPr>
              <p:cNvPr id="39" name="Ink 38"/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5223720" y="3973106"/>
                <a:ext cx="430368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40" name="Ink 39"/>
              <p14:cNvContentPartPr/>
              <p14:nvPr/>
            </p14:nvContentPartPr>
            <p14:xfrm>
              <a:off x="5306214" y="3616132"/>
              <a:ext cx="225056" cy="260239"/>
            </p14:xfrm>
          </p:contentPart>
        </mc:Choice>
        <mc:Fallback xmlns="">
          <p:pic>
            <p:nvPicPr>
              <p:cNvPr id="40" name="Ink 39"/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5277093" y="3586257"/>
                <a:ext cx="279702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41" name="Ink 40"/>
              <p14:cNvContentPartPr/>
              <p14:nvPr/>
            </p14:nvContentPartPr>
            <p14:xfrm>
              <a:off x="5247490" y="3376430"/>
              <a:ext cx="380350" cy="276005"/>
            </p14:xfrm>
          </p:contentPart>
        </mc:Choice>
        <mc:Fallback xmlns="">
          <p:pic>
            <p:nvPicPr>
              <p:cNvPr id="41" name="Ink 40"/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5224100" y="3354479"/>
                <a:ext cx="430368" cy="325664"/>
              </a:xfrm>
              <a:prstGeom prst="rect">
                <a:avLst/>
              </a:prstGeom>
            </p:spPr>
          </p:pic>
        </mc:Fallback>
      </mc:AlternateContent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1567391" y="439176"/>
            <a:ext cx="6090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               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Favorite Ice Cream Flavors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409818" y="913490"/>
            <a:ext cx="3771900" cy="379223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Text Placeholder 2"/>
          <p:cNvSpPr txBox="1">
            <a:spLocks/>
          </p:cNvSpPr>
          <p:nvPr/>
        </p:nvSpPr>
        <p:spPr bwMode="auto">
          <a:xfrm>
            <a:off x="4816929" y="4820459"/>
            <a:ext cx="167898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Vanilla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4" name="Text Placeholder 2"/>
          <p:cNvSpPr txBox="1">
            <a:spLocks/>
          </p:cNvSpPr>
          <p:nvPr/>
        </p:nvSpPr>
        <p:spPr bwMode="auto">
          <a:xfrm>
            <a:off x="6057900" y="4820459"/>
            <a:ext cx="21717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Cookie Dough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84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/>
      <p:bldP spid="42" grpId="0"/>
      <p:bldP spid="2" grpId="0" animBg="1"/>
      <p:bldP spid="43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1834248" y="1594403"/>
            <a:ext cx="0" cy="202013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2822849" y="1580470"/>
            <a:ext cx="0" cy="202013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3141903" y="3219409"/>
              <a:ext cx="225056" cy="260239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12736" y="3189534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/>
              <p14:cNvContentPartPr/>
              <p14:nvPr/>
            </p14:nvContentPartPr>
            <p14:xfrm>
              <a:off x="3048604" y="2935521"/>
              <a:ext cx="380350" cy="276005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25214" y="2913570"/>
                <a:ext cx="430368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/>
              <p14:cNvContentPartPr/>
              <p14:nvPr/>
            </p14:nvContentPartPr>
            <p14:xfrm>
              <a:off x="1213928" y="3252633"/>
              <a:ext cx="225056" cy="260239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84761" y="3222758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Ink 6"/>
              <p14:cNvContentPartPr/>
              <p14:nvPr/>
            </p14:nvContentPartPr>
            <p14:xfrm>
              <a:off x="1155204" y="3012931"/>
              <a:ext cx="380350" cy="276005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131792" y="2990980"/>
                <a:ext cx="430415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8" name="Ink 7"/>
              <p14:cNvContentPartPr/>
              <p14:nvPr/>
            </p14:nvContentPartPr>
            <p14:xfrm>
              <a:off x="1213947" y="2590536"/>
              <a:ext cx="225056" cy="260239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84780" y="2560661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9" name="Ink 8"/>
              <p14:cNvContentPartPr/>
              <p14:nvPr/>
            </p14:nvContentPartPr>
            <p14:xfrm>
              <a:off x="1155223" y="2350834"/>
              <a:ext cx="380350" cy="276005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131878" y="2328883"/>
                <a:ext cx="430273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0" name="Ink 9"/>
              <p14:cNvContentPartPr/>
              <p14:nvPr/>
            </p14:nvContentPartPr>
            <p14:xfrm>
              <a:off x="1272671" y="1957769"/>
              <a:ext cx="225056" cy="260239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43504" y="1927894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1" name="Ink 10"/>
              <p14:cNvContentPartPr/>
              <p14:nvPr/>
            </p14:nvContentPartPr>
            <p14:xfrm>
              <a:off x="1213947" y="1718067"/>
              <a:ext cx="380350" cy="276005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190535" y="1696116"/>
                <a:ext cx="430415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2" name="Ink 11"/>
              <p14:cNvContentPartPr/>
              <p14:nvPr/>
            </p14:nvContentPartPr>
            <p14:xfrm>
              <a:off x="2256502" y="3243111"/>
              <a:ext cx="225056" cy="269236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227381" y="3213236"/>
                <a:ext cx="279702" cy="3250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3" name="Ink 12"/>
              <p14:cNvContentPartPr/>
              <p14:nvPr/>
            </p14:nvContentPartPr>
            <p14:xfrm>
              <a:off x="2197778" y="3003409"/>
              <a:ext cx="380350" cy="285547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2174366" y="2981444"/>
                <a:ext cx="430415" cy="33523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4" name="Ink 13"/>
              <p14:cNvContentPartPr/>
              <p14:nvPr/>
            </p14:nvContentPartPr>
            <p14:xfrm>
              <a:off x="2256882" y="2624484"/>
              <a:ext cx="225056" cy="260239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2227715" y="2594609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5" name="Ink 14"/>
              <p14:cNvContentPartPr/>
              <p14:nvPr/>
            </p14:nvContentPartPr>
            <p14:xfrm>
              <a:off x="2198158" y="2384782"/>
              <a:ext cx="380350" cy="276005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2174768" y="2362831"/>
                <a:ext cx="430368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6" name="Ink 15"/>
              <p14:cNvContentPartPr/>
              <p14:nvPr/>
            </p14:nvContentPartPr>
            <p14:xfrm>
              <a:off x="2232358" y="3042838"/>
              <a:ext cx="313560" cy="200400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210758" y="3021251"/>
                <a:ext cx="356400" cy="24249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7" name="Ink 16"/>
              <p14:cNvContentPartPr/>
              <p14:nvPr/>
            </p14:nvContentPartPr>
            <p14:xfrm>
              <a:off x="1180359" y="1756182"/>
              <a:ext cx="409680" cy="153144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161999" y="1735302"/>
                <a:ext cx="446400" cy="157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18" name="Ink 17"/>
              <p14:cNvContentPartPr/>
              <p14:nvPr/>
            </p14:nvContentPartPr>
            <p14:xfrm>
              <a:off x="2176569" y="2410513"/>
              <a:ext cx="369350" cy="265632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2153170" y="2388557"/>
                <a:ext cx="419389" cy="315303"/>
              </a:xfrm>
              <a:prstGeom prst="rect">
                <a:avLst/>
              </a:prstGeom>
            </p:spPr>
          </p:pic>
        </mc:Fallback>
      </mc:AlternateContent>
      <p:sp>
        <p:nvSpPr>
          <p:cNvPr id="19" name="Rectangle 18"/>
          <p:cNvSpPr/>
          <p:nvPr/>
        </p:nvSpPr>
        <p:spPr>
          <a:xfrm>
            <a:off x="900600" y="1580470"/>
            <a:ext cx="2751365" cy="199226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298301" y="1052851"/>
            <a:ext cx="41847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  Favorite Ice Cream Flavors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486400" y="4378982"/>
            <a:ext cx="2268266" cy="764518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39063" y="4490159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3" name="Ink 22"/>
              <p14:cNvContentPartPr/>
              <p14:nvPr/>
            </p14:nvContentPartPr>
            <p14:xfrm>
              <a:off x="6432454" y="4748671"/>
              <a:ext cx="225056" cy="260239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6403287" y="4718796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24" name="Ink 23"/>
              <p14:cNvContentPartPr/>
              <p14:nvPr/>
            </p14:nvContentPartPr>
            <p14:xfrm>
              <a:off x="6373730" y="4491419"/>
              <a:ext cx="380350" cy="276005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350318" y="4469468"/>
                <a:ext cx="430415" cy="325664"/>
              </a:xfrm>
              <a:prstGeom prst="rect">
                <a:avLst/>
              </a:prstGeom>
            </p:spPr>
          </p:pic>
        </mc:Fallback>
      </mc:AlternateContent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396948" y="3676263"/>
            <a:ext cx="3723299" cy="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  </a:t>
            </a: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Chocolate   Vanilla   Cookie </a:t>
            </a:r>
          </a:p>
          <a:p>
            <a:pPr marL="0" indent="0">
              <a:buFont typeface="Wingdings" pitchFamily="2" charset="2"/>
              <a:buNone/>
            </a:pPr>
            <a:r>
              <a:rPr lang="en-US" sz="1600" dirty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                               Dough</a:t>
            </a:r>
            <a:endParaRPr lang="en-US" sz="1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6119485" y="1594403"/>
            <a:ext cx="0" cy="202013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206348" y="1580470"/>
            <a:ext cx="0" cy="2034066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29" name="Ink 28"/>
              <p14:cNvContentPartPr/>
              <p14:nvPr/>
            </p14:nvContentPartPr>
            <p14:xfrm>
              <a:off x="7528247" y="3247544"/>
              <a:ext cx="225056" cy="260239"/>
            </p14:xfrm>
          </p:contentPart>
        </mc:Choice>
        <mc:Fallback xmlns="">
          <p:pic>
            <p:nvPicPr>
              <p:cNvPr id="29" name="Ink 28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499080" y="3217669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30" name="Ink 29"/>
              <p14:cNvContentPartPr/>
              <p14:nvPr/>
            </p14:nvContentPartPr>
            <p14:xfrm>
              <a:off x="7434948" y="2963656"/>
              <a:ext cx="380350" cy="276005"/>
            </p14:xfrm>
          </p:contentPart>
        </mc:Choice>
        <mc:Fallback xmlns="">
          <p:pic>
            <p:nvPicPr>
              <p:cNvPr id="30" name="Ink 29"/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7411536" y="2941705"/>
                <a:ext cx="430415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39" name="Ink 38"/>
              <p14:cNvContentPartPr/>
              <p14:nvPr/>
            </p14:nvContentPartPr>
            <p14:xfrm>
              <a:off x="5477322" y="3250278"/>
              <a:ext cx="225056" cy="260239"/>
            </p14:xfrm>
          </p:contentPart>
        </mc:Choice>
        <mc:Fallback xmlns="">
          <p:pic>
            <p:nvPicPr>
              <p:cNvPr id="39" name="Ink 38"/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5448155" y="3220361"/>
                <a:ext cx="279790" cy="31610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40" name="Ink 39"/>
              <p14:cNvContentPartPr/>
              <p14:nvPr/>
            </p14:nvContentPartPr>
            <p14:xfrm>
              <a:off x="5418598" y="3010576"/>
              <a:ext cx="380350" cy="276005"/>
            </p14:xfrm>
          </p:contentPart>
        </mc:Choice>
        <mc:Fallback xmlns="">
          <p:pic>
            <p:nvPicPr>
              <p:cNvPr id="40" name="Ink 39"/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5395186" y="2988596"/>
                <a:ext cx="430415" cy="32572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41" name="Ink 40"/>
              <p14:cNvContentPartPr/>
              <p14:nvPr/>
            </p14:nvContentPartPr>
            <p14:xfrm>
              <a:off x="5477341" y="2588181"/>
              <a:ext cx="225056" cy="260239"/>
            </p14:xfrm>
          </p:contentPart>
        </mc:Choice>
        <mc:Fallback xmlns="">
          <p:pic>
            <p:nvPicPr>
              <p:cNvPr id="41" name="Ink 40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448174" y="2558306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42" name="Ink 41"/>
              <p14:cNvContentPartPr/>
              <p14:nvPr/>
            </p14:nvContentPartPr>
            <p14:xfrm>
              <a:off x="5418617" y="2348479"/>
              <a:ext cx="380350" cy="276005"/>
            </p14:xfrm>
          </p:contentPart>
        </mc:Choice>
        <mc:Fallback xmlns="">
          <p:pic>
            <p:nvPicPr>
              <p:cNvPr id="42" name="Ink 41"/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5395205" y="2326528"/>
                <a:ext cx="430415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43" name="Ink 42"/>
              <p14:cNvContentPartPr/>
              <p14:nvPr/>
            </p14:nvContentPartPr>
            <p14:xfrm>
              <a:off x="5536065" y="1955414"/>
              <a:ext cx="225056" cy="260239"/>
            </p14:xfrm>
          </p:contentPart>
        </mc:Choice>
        <mc:Fallback xmlns="">
          <p:pic>
            <p:nvPicPr>
              <p:cNvPr id="43" name="Ink 4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06898" y="1925539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44" name="Ink 43"/>
              <p14:cNvContentPartPr/>
              <p14:nvPr/>
            </p14:nvContentPartPr>
            <p14:xfrm>
              <a:off x="5477341" y="1715712"/>
              <a:ext cx="380350" cy="276005"/>
            </p14:xfrm>
          </p:contentPart>
        </mc:Choice>
        <mc:Fallback xmlns="">
          <p:pic>
            <p:nvPicPr>
              <p:cNvPr id="44" name="Ink 43"/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5453929" y="1693761"/>
                <a:ext cx="430415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51" name="Ink 50"/>
              <p14:cNvContentPartPr/>
              <p14:nvPr/>
            </p14:nvContentPartPr>
            <p14:xfrm rot="21248925">
              <a:off x="6488324" y="3254619"/>
              <a:ext cx="225056" cy="260239"/>
            </p14:xfrm>
          </p:contentPart>
        </mc:Choice>
        <mc:Fallback xmlns="">
          <p:pic>
            <p:nvPicPr>
              <p:cNvPr id="51" name="Ink 50"/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 rot="21248925">
                <a:off x="6459157" y="3224702"/>
                <a:ext cx="279790" cy="31610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52" name="Ink 51"/>
              <p14:cNvContentPartPr/>
              <p14:nvPr/>
            </p14:nvContentPartPr>
            <p14:xfrm rot="21248925">
              <a:off x="6429600" y="3014917"/>
              <a:ext cx="380350" cy="276005"/>
            </p14:xfrm>
          </p:contentPart>
        </mc:Choice>
        <mc:Fallback xmlns="">
          <p:pic>
            <p:nvPicPr>
              <p:cNvPr id="52" name="Ink 51"/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 rot="21248925">
                <a:off x="6406210" y="2992937"/>
                <a:ext cx="430368" cy="32572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53" name="Ink 52"/>
              <p14:cNvContentPartPr/>
              <p14:nvPr/>
            </p14:nvContentPartPr>
            <p14:xfrm rot="21248925">
              <a:off x="6488704" y="2635992"/>
              <a:ext cx="225056" cy="260239"/>
            </p14:xfrm>
          </p:contentPart>
        </mc:Choice>
        <mc:Fallback xmlns="">
          <p:pic>
            <p:nvPicPr>
              <p:cNvPr id="53" name="Ink 52"/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 rot="21248925">
                <a:off x="6459537" y="2606117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54" name="Ink 53"/>
              <p14:cNvContentPartPr/>
              <p14:nvPr/>
            </p14:nvContentPartPr>
            <p14:xfrm rot="21248925">
              <a:off x="6429980" y="2396290"/>
              <a:ext cx="380350" cy="276005"/>
            </p14:xfrm>
          </p:contentPart>
        </mc:Choice>
        <mc:Fallback xmlns="">
          <p:pic>
            <p:nvPicPr>
              <p:cNvPr id="54" name="Ink 53"/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 rot="21248925">
                <a:off x="6406590" y="2374339"/>
                <a:ext cx="430368" cy="325664"/>
              </a:xfrm>
              <a:prstGeom prst="rect">
                <a:avLst/>
              </a:prstGeom>
            </p:spPr>
          </p:pic>
        </mc:Fallback>
      </mc:AlternateContent>
      <p:sp>
        <p:nvSpPr>
          <p:cNvPr id="55" name="Rectangle 54"/>
          <p:cNvSpPr/>
          <p:nvPr/>
        </p:nvSpPr>
        <p:spPr>
          <a:xfrm>
            <a:off x="5070990" y="1580470"/>
            <a:ext cx="3049758" cy="205897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7" name="Text Placeholder 2"/>
          <p:cNvSpPr txBox="1">
            <a:spLocks/>
          </p:cNvSpPr>
          <p:nvPr/>
        </p:nvSpPr>
        <p:spPr bwMode="auto">
          <a:xfrm>
            <a:off x="4920423" y="3719199"/>
            <a:ext cx="3723299" cy="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  </a:t>
            </a: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Chocolate   Vanilla   Cookie </a:t>
            </a:r>
          </a:p>
          <a:p>
            <a:pPr marL="0" indent="0">
              <a:buFont typeface="Wingdings" pitchFamily="2" charset="2"/>
              <a:buNone/>
            </a:pPr>
            <a:r>
              <a:rPr lang="en-US" sz="1600" dirty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                               Dough</a:t>
            </a:r>
            <a:endParaRPr lang="en-US" sz="1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8" name="Text Placeholder 2"/>
          <p:cNvSpPr txBox="1">
            <a:spLocks/>
          </p:cNvSpPr>
          <p:nvPr/>
        </p:nvSpPr>
        <p:spPr bwMode="auto">
          <a:xfrm>
            <a:off x="4730656" y="1052851"/>
            <a:ext cx="41847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  Favorite Ice Cream Flavors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1180359" y="4414774"/>
            <a:ext cx="2268266" cy="764518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33022" y="4525951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83" name="Ink 82"/>
              <p14:cNvContentPartPr/>
              <p14:nvPr/>
            </p14:nvContentPartPr>
            <p14:xfrm>
              <a:off x="2187884" y="4768501"/>
              <a:ext cx="225056" cy="269236"/>
            </p14:xfrm>
          </p:contentPart>
        </mc:Choice>
        <mc:Fallback xmlns="">
          <p:pic>
            <p:nvPicPr>
              <p:cNvPr id="83" name="Ink 82"/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2158763" y="4738626"/>
                <a:ext cx="279702" cy="3250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84" name="Ink 83"/>
              <p14:cNvContentPartPr/>
              <p14:nvPr/>
            </p14:nvContentPartPr>
            <p14:xfrm>
              <a:off x="2129160" y="4528799"/>
              <a:ext cx="380350" cy="285547"/>
            </p14:xfrm>
          </p:contentPart>
        </mc:Choice>
        <mc:Fallback xmlns="">
          <p:pic>
            <p:nvPicPr>
              <p:cNvPr id="84" name="Ink 83"/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2105770" y="4506834"/>
                <a:ext cx="430368" cy="33523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85" name="Ink 84"/>
              <p14:cNvContentPartPr/>
              <p14:nvPr/>
            </p14:nvContentPartPr>
            <p14:xfrm>
              <a:off x="2163740" y="4568228"/>
              <a:ext cx="313560" cy="200400"/>
            </p14:xfrm>
          </p:contentPart>
        </mc:Choice>
        <mc:Fallback xmlns="">
          <p:pic>
            <p:nvPicPr>
              <p:cNvPr id="85" name="Ink 84"/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2142140" y="4546602"/>
                <a:ext cx="356400" cy="24257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2544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 animBg="1"/>
      <p:bldP spid="22" grpId="0"/>
      <p:bldP spid="25" grpId="0"/>
      <p:bldP spid="55" grpId="0" animBg="1"/>
      <p:bldP spid="67" grpId="0"/>
      <p:bldP spid="68" grpId="0"/>
      <p:bldP spid="69" grpId="0" animBg="1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53316" y="1143000"/>
            <a:ext cx="87763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Tally charts help gather information or data.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2057400" y="2301187"/>
            <a:ext cx="50292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657600" y="1843139"/>
            <a:ext cx="0" cy="2843161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486400" y="1843139"/>
            <a:ext cx="0" cy="2843161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1833141" y="1885890"/>
            <a:ext cx="1828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football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171700" y="2639627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886200" y="2563427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114800" y="2563427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400300" y="2644330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715000" y="2563427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628900" y="2644330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943600" y="2563427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172200" y="2563427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343400" y="2563427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857500" y="2634685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2057400" y="2717639"/>
            <a:ext cx="914400" cy="321076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4569589" y="2581515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400800" y="2571309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3771900" y="2601952"/>
            <a:ext cx="942975" cy="416326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2171700" y="3265503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2409463" y="3265503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2257063" y="4343400"/>
            <a:ext cx="714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7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4010748" y="4343400"/>
            <a:ext cx="714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5667857" y="4343400"/>
            <a:ext cx="714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3543300" y="1885890"/>
            <a:ext cx="1828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basketball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5257800" y="1885890"/>
            <a:ext cx="1828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soccer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29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61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82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38" grpId="0"/>
      <p:bldP spid="39" grpId="0"/>
      <p:bldP spid="40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143000" y="96268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Sports our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c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lass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p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lays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733451"/>
            <a:ext cx="8115300" cy="2267049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457200" y="2433993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57200" y="3186825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468122" y="4432083"/>
            <a:ext cx="2246872" cy="81412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8122" y="4635066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2171700" y="1709233"/>
            <a:ext cx="17230" cy="22670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457200" y="3442054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soccer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386570" y="2642702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basketball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422741" y="1834551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football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5" name="Ink 44"/>
              <p14:cNvContentPartPr/>
              <p14:nvPr/>
            </p14:nvContentPartPr>
            <p14:xfrm>
              <a:off x="2397681" y="1850547"/>
              <a:ext cx="771532" cy="583446"/>
            </p14:xfrm>
          </p:contentPart>
        </mc:Choice>
        <mc:Fallback xmlns="">
          <p:pic>
            <p:nvPicPr>
              <p:cNvPr id="45" name="Ink 4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85086" y="1840469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6" name="Ink 45"/>
              <p14:cNvContentPartPr/>
              <p14:nvPr/>
            </p14:nvContentPartPr>
            <p14:xfrm>
              <a:off x="3301783" y="1806177"/>
              <a:ext cx="771532" cy="583446"/>
            </p14:xfrm>
          </p:contentPart>
        </mc:Choice>
        <mc:Fallback xmlns="">
          <p:pic>
            <p:nvPicPr>
              <p:cNvPr id="46" name="Ink 4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89188" y="1796099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7" name="Ink 46"/>
              <p14:cNvContentPartPr/>
              <p14:nvPr/>
            </p14:nvContentPartPr>
            <p14:xfrm>
              <a:off x="4300534" y="1806177"/>
              <a:ext cx="771532" cy="583446"/>
            </p14:xfrm>
          </p:contentPart>
        </mc:Choice>
        <mc:Fallback xmlns="">
          <p:pic>
            <p:nvPicPr>
              <p:cNvPr id="47" name="Ink 4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87939" y="1796099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8" name="Ink 47"/>
              <p14:cNvContentPartPr/>
              <p14:nvPr/>
            </p14:nvContentPartPr>
            <p14:xfrm>
              <a:off x="5214934" y="1833185"/>
              <a:ext cx="771532" cy="583446"/>
            </p14:xfrm>
          </p:contentPart>
        </mc:Choice>
        <mc:Fallback xmlns="">
          <p:pic>
            <p:nvPicPr>
              <p:cNvPr id="48" name="Ink 4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02339" y="1823107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49" name="Ink 48"/>
              <p14:cNvContentPartPr/>
              <p14:nvPr/>
            </p14:nvContentPartPr>
            <p14:xfrm>
              <a:off x="6129334" y="1806177"/>
              <a:ext cx="771532" cy="583446"/>
            </p14:xfrm>
          </p:contentPart>
        </mc:Choice>
        <mc:Fallback xmlns="">
          <p:pic>
            <p:nvPicPr>
              <p:cNvPr id="49" name="Ink 4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16739" y="1796099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4" name="Ink 53"/>
              <p14:cNvContentPartPr/>
              <p14:nvPr/>
            </p14:nvContentPartPr>
            <p14:xfrm>
              <a:off x="6972300" y="1806678"/>
              <a:ext cx="771532" cy="583446"/>
            </p14:xfrm>
          </p:contentPart>
        </mc:Choice>
        <mc:Fallback xmlns="">
          <p:pic>
            <p:nvPicPr>
              <p:cNvPr id="54" name="Ink 53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959705" y="1796594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55" name="Ink 54"/>
              <p14:cNvContentPartPr/>
              <p14:nvPr/>
            </p14:nvContentPartPr>
            <p14:xfrm>
              <a:off x="7800968" y="1806177"/>
              <a:ext cx="771532" cy="583446"/>
            </p14:xfrm>
          </p:contentPart>
        </mc:Choice>
        <mc:Fallback xmlns="">
          <p:pic>
            <p:nvPicPr>
              <p:cNvPr id="55" name="Ink 54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788367" y="1796099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56" name="Ink 55"/>
              <p14:cNvContentPartPr/>
              <p14:nvPr/>
            </p14:nvContentPartPr>
            <p14:xfrm>
              <a:off x="2397681" y="2551034"/>
              <a:ext cx="771532" cy="583446"/>
            </p14:xfrm>
          </p:contentPart>
        </mc:Choice>
        <mc:Fallback xmlns="">
          <p:pic>
            <p:nvPicPr>
              <p:cNvPr id="56" name="Ink 5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85086" y="2540956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57" name="Ink 56"/>
              <p14:cNvContentPartPr/>
              <p14:nvPr/>
            </p14:nvContentPartPr>
            <p14:xfrm>
              <a:off x="3293102" y="2575252"/>
              <a:ext cx="771532" cy="583446"/>
            </p14:xfrm>
          </p:contentPart>
        </mc:Choice>
        <mc:Fallback xmlns="">
          <p:pic>
            <p:nvPicPr>
              <p:cNvPr id="57" name="Ink 5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80507" y="2565174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58" name="Ink 57"/>
              <p14:cNvContentPartPr/>
              <p14:nvPr/>
            </p14:nvContentPartPr>
            <p14:xfrm>
              <a:off x="4268704" y="2551034"/>
              <a:ext cx="771532" cy="583446"/>
            </p14:xfrm>
          </p:contentPart>
        </mc:Choice>
        <mc:Fallback xmlns="">
          <p:pic>
            <p:nvPicPr>
              <p:cNvPr id="58" name="Ink 5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56109" y="2540956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59" name="Ink 58"/>
              <p14:cNvContentPartPr/>
              <p14:nvPr/>
            </p14:nvContentPartPr>
            <p14:xfrm>
              <a:off x="5214934" y="2551034"/>
              <a:ext cx="771532" cy="583446"/>
            </p14:xfrm>
          </p:contentPart>
        </mc:Choice>
        <mc:Fallback xmlns="">
          <p:pic>
            <p:nvPicPr>
              <p:cNvPr id="59" name="Ink 5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02339" y="2540956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60" name="Ink 59"/>
              <p14:cNvContentPartPr/>
              <p14:nvPr/>
            </p14:nvContentPartPr>
            <p14:xfrm>
              <a:off x="6129334" y="2551034"/>
              <a:ext cx="771532" cy="583446"/>
            </p14:xfrm>
          </p:contentPart>
        </mc:Choice>
        <mc:Fallback xmlns="">
          <p:pic>
            <p:nvPicPr>
              <p:cNvPr id="60" name="Ink 5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16739" y="2540956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61" name="Ink 60"/>
              <p14:cNvContentPartPr/>
              <p14:nvPr/>
            </p14:nvContentPartPr>
            <p14:xfrm>
              <a:off x="2397681" y="3307882"/>
              <a:ext cx="771532" cy="583446"/>
            </p14:xfrm>
          </p:contentPart>
        </mc:Choice>
        <mc:Fallback xmlns="">
          <p:pic>
            <p:nvPicPr>
              <p:cNvPr id="61" name="Ink 60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385086" y="3297798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62" name="Ink 61"/>
              <p14:cNvContentPartPr/>
              <p14:nvPr/>
            </p14:nvContentPartPr>
            <p14:xfrm>
              <a:off x="3243266" y="3368112"/>
              <a:ext cx="771532" cy="583446"/>
            </p14:xfrm>
          </p:contentPart>
        </mc:Choice>
        <mc:Fallback xmlns="">
          <p:pic>
            <p:nvPicPr>
              <p:cNvPr id="62" name="Ink 61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230671" y="3358034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63" name="Ink 62"/>
              <p14:cNvContentPartPr/>
              <p14:nvPr/>
            </p14:nvContentPartPr>
            <p14:xfrm>
              <a:off x="4283541" y="3341813"/>
              <a:ext cx="771532" cy="583446"/>
            </p14:xfrm>
          </p:contentPart>
        </mc:Choice>
        <mc:Fallback xmlns="">
          <p:pic>
            <p:nvPicPr>
              <p:cNvPr id="63" name="Ink 62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270946" y="3331729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64" name="Ink 63"/>
              <p14:cNvContentPartPr/>
              <p14:nvPr/>
            </p14:nvContentPartPr>
            <p14:xfrm>
              <a:off x="5214934" y="3341813"/>
              <a:ext cx="771532" cy="583446"/>
            </p14:xfrm>
          </p:contentPart>
        </mc:Choice>
        <mc:Fallback xmlns="">
          <p:pic>
            <p:nvPicPr>
              <p:cNvPr id="64" name="Ink 63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5202339" y="3331729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65" name="Ink 64"/>
              <p14:cNvContentPartPr/>
              <p14:nvPr/>
            </p14:nvContentPartPr>
            <p14:xfrm>
              <a:off x="1217106" y="4542473"/>
              <a:ext cx="771532" cy="583446"/>
            </p14:xfrm>
          </p:contentPart>
        </mc:Choice>
        <mc:Fallback xmlns="">
          <p:pic>
            <p:nvPicPr>
              <p:cNvPr id="65" name="Ink 6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04511" y="4532395"/>
                <a:ext cx="794923" cy="60612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9723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4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9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4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9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4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9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animBg="1"/>
      <p:bldP spid="10" grpId="0" animBg="1"/>
      <p:bldP spid="11" grpId="0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42900" y="1028700"/>
            <a:ext cx="857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Tally charts help gather information or data.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1600200" y="2533056"/>
            <a:ext cx="6400800" cy="723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896564" y="1943100"/>
            <a:ext cx="0" cy="27432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572000" y="1943100"/>
            <a:ext cx="0" cy="2670249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848837" y="2743631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200400" y="2802530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429000" y="2802530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7077437" y="2748334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029200" y="2810412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7306037" y="2748334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257800" y="2810412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486400" y="2810412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657600" y="2802530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7534637" y="2738689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6712834" y="2821643"/>
            <a:ext cx="914400" cy="321076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3883789" y="2820618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5715000" y="2818294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3086100" y="2841055"/>
            <a:ext cx="942975" cy="416326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848837" y="3369507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6729231" y="4298959"/>
            <a:ext cx="714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6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3086100" y="4343400"/>
            <a:ext cx="714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5053796" y="4351739"/>
            <a:ext cx="714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4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6286500" y="1943100"/>
            <a:ext cx="0" cy="27432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828800" y="2753581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2057400" y="2802530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1700031" y="4343400"/>
            <a:ext cx="714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1532199" y="1828800"/>
            <a:ext cx="132530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social studies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3086100" y="1982688"/>
            <a:ext cx="13253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science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1" name="Text Placeholder 2"/>
          <p:cNvSpPr txBox="1">
            <a:spLocks/>
          </p:cNvSpPr>
          <p:nvPr/>
        </p:nvSpPr>
        <p:spPr bwMode="auto">
          <a:xfrm>
            <a:off x="4823749" y="1982688"/>
            <a:ext cx="13253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reading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6507383" y="1982688"/>
            <a:ext cx="13253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math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25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61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42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23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8" grpId="0"/>
      <p:bldP spid="39" grpId="0"/>
      <p:bldP spid="40" grpId="0"/>
      <p:bldP spid="34" grpId="0"/>
      <p:bldP spid="35" grpId="0" build="p"/>
      <p:bldP spid="37" grpId="0" build="p"/>
      <p:bldP spid="41" grpId="0" build="p"/>
      <p:bldP spid="4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3258273" y="5041432"/>
            <a:ext cx="35997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Favorite Subjects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78460" y="3757873"/>
            <a:ext cx="2246872" cy="81412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3921274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p:sp>
        <p:nvSpPr>
          <p:cNvPr id="5" name="Rectangle 4"/>
          <p:cNvSpPr/>
          <p:nvPr/>
        </p:nvSpPr>
        <p:spPr>
          <a:xfrm>
            <a:off x="3086100" y="361386"/>
            <a:ext cx="4286250" cy="4173238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4228519" y="369320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257219" y="341023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400219" y="346810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4229100" y="4559060"/>
            <a:ext cx="52578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solidFill>
                  <a:schemeClr val="accent1"/>
                </a:solidFill>
                <a:latin typeface="Orly's Font 2" pitchFamily="66" charset="0"/>
              </a:rPr>
              <a:t>science   reading   math</a:t>
            </a:r>
          </a:p>
          <a:p>
            <a:pPr marL="0" indent="0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1"/>
                </a:solidFill>
                <a:latin typeface="Orly's Font 2" pitchFamily="66" charset="0"/>
              </a:rPr>
              <a:t>    </a:t>
            </a:r>
            <a:endParaRPr lang="en-US" sz="1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3240125" y="4514197"/>
            <a:ext cx="12964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solidFill>
                  <a:schemeClr val="accent1"/>
                </a:solidFill>
                <a:latin typeface="Orly's Font 2" pitchFamily="66" charset="0"/>
              </a:rPr>
              <a:t>social studies    </a:t>
            </a:r>
            <a:endParaRPr lang="en-US" sz="1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3" name="Ink 122"/>
              <p14:cNvContentPartPr/>
              <p14:nvPr/>
            </p14:nvContentPartPr>
            <p14:xfrm>
              <a:off x="1297496" y="3911213"/>
              <a:ext cx="50400" cy="477360"/>
            </p14:xfrm>
          </p:contentPart>
        </mc:Choice>
        <mc:Fallback xmlns="">
          <p:pic>
            <p:nvPicPr>
              <p:cNvPr id="123" name="Ink 12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75334" y="3893227"/>
                <a:ext cx="94723" cy="5176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24" name="Ink 123"/>
              <p14:cNvContentPartPr/>
              <p14:nvPr/>
            </p14:nvContentPartPr>
            <p14:xfrm>
              <a:off x="1297496" y="3876653"/>
              <a:ext cx="566280" cy="511920"/>
            </p14:xfrm>
          </p:contentPart>
        </mc:Choice>
        <mc:Fallback xmlns="">
          <p:pic>
            <p:nvPicPr>
              <p:cNvPr id="124" name="Ink 12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85624" y="3867286"/>
                <a:ext cx="601538" cy="5447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25" name="Ink 124"/>
              <p14:cNvContentPartPr/>
              <p14:nvPr/>
            </p14:nvContentPartPr>
            <p14:xfrm>
              <a:off x="1401896" y="4041533"/>
              <a:ext cx="394920" cy="256320"/>
            </p14:xfrm>
          </p:contentPart>
        </mc:Choice>
        <mc:Fallback xmlns="">
          <p:pic>
            <p:nvPicPr>
              <p:cNvPr id="125" name="Ink 124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388936" y="4028194"/>
                <a:ext cx="421200" cy="2826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28" name="Ink 127"/>
              <p14:cNvContentPartPr/>
              <p14:nvPr/>
            </p14:nvContentPartPr>
            <p14:xfrm>
              <a:off x="3274138" y="3827930"/>
              <a:ext cx="50400" cy="477360"/>
            </p14:xfrm>
          </p:contentPart>
        </mc:Choice>
        <mc:Fallback xmlns="">
          <p:pic>
            <p:nvPicPr>
              <p:cNvPr id="128" name="Ink 12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51976" y="3809944"/>
                <a:ext cx="94723" cy="5176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29" name="Ink 128"/>
              <p14:cNvContentPartPr/>
              <p14:nvPr/>
            </p14:nvContentPartPr>
            <p14:xfrm>
              <a:off x="3274138" y="3793370"/>
              <a:ext cx="566280" cy="511920"/>
            </p14:xfrm>
          </p:contentPart>
        </mc:Choice>
        <mc:Fallback xmlns="">
          <p:pic>
            <p:nvPicPr>
              <p:cNvPr id="129" name="Ink 128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262266" y="3784003"/>
                <a:ext cx="601538" cy="5447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30" name="Ink 129"/>
              <p14:cNvContentPartPr/>
              <p14:nvPr/>
            </p14:nvContentPartPr>
            <p14:xfrm>
              <a:off x="3378538" y="3958250"/>
              <a:ext cx="394920" cy="256320"/>
            </p14:xfrm>
          </p:contentPart>
        </mc:Choice>
        <mc:Fallback xmlns="">
          <p:pic>
            <p:nvPicPr>
              <p:cNvPr id="130" name="Ink 129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365578" y="3944911"/>
                <a:ext cx="421200" cy="2826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31" name="Ink 130"/>
              <p14:cNvContentPartPr/>
              <p14:nvPr/>
            </p14:nvContentPartPr>
            <p14:xfrm>
              <a:off x="3248864" y="3144272"/>
              <a:ext cx="50400" cy="477360"/>
            </p14:xfrm>
          </p:contentPart>
        </mc:Choice>
        <mc:Fallback xmlns="">
          <p:pic>
            <p:nvPicPr>
              <p:cNvPr id="131" name="Ink 13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26702" y="3126286"/>
                <a:ext cx="94723" cy="5176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32" name="Ink 131"/>
              <p14:cNvContentPartPr/>
              <p14:nvPr/>
            </p14:nvContentPartPr>
            <p14:xfrm>
              <a:off x="3248864" y="3109712"/>
              <a:ext cx="566280" cy="511920"/>
            </p14:xfrm>
          </p:contentPart>
        </mc:Choice>
        <mc:Fallback xmlns="">
          <p:pic>
            <p:nvPicPr>
              <p:cNvPr id="132" name="Ink 131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236992" y="3100345"/>
                <a:ext cx="601538" cy="5447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33" name="Ink 132"/>
              <p14:cNvContentPartPr/>
              <p14:nvPr/>
            </p14:nvContentPartPr>
            <p14:xfrm>
              <a:off x="3353264" y="3274592"/>
              <a:ext cx="394920" cy="256320"/>
            </p14:xfrm>
          </p:contentPart>
        </mc:Choice>
        <mc:Fallback xmlns="">
          <p:pic>
            <p:nvPicPr>
              <p:cNvPr id="133" name="Ink 132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340304" y="3261253"/>
                <a:ext cx="421200" cy="2826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34" name="Ink 133"/>
              <p14:cNvContentPartPr/>
              <p14:nvPr/>
            </p14:nvContentPartPr>
            <p14:xfrm>
              <a:off x="4433667" y="3852170"/>
              <a:ext cx="50400" cy="477360"/>
            </p14:xfrm>
          </p:contentPart>
        </mc:Choice>
        <mc:Fallback xmlns="">
          <p:pic>
            <p:nvPicPr>
              <p:cNvPr id="134" name="Ink 13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11505" y="3834184"/>
                <a:ext cx="94723" cy="5176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35" name="Ink 134"/>
              <p14:cNvContentPartPr/>
              <p14:nvPr/>
            </p14:nvContentPartPr>
            <p14:xfrm>
              <a:off x="4456952" y="3817610"/>
              <a:ext cx="566280" cy="511920"/>
            </p14:xfrm>
          </p:contentPart>
        </mc:Choice>
        <mc:Fallback xmlns="">
          <p:pic>
            <p:nvPicPr>
              <p:cNvPr id="135" name="Ink 13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445080" y="3808243"/>
                <a:ext cx="601538" cy="5447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36" name="Ink 135"/>
              <p14:cNvContentPartPr/>
              <p14:nvPr/>
            </p14:nvContentPartPr>
            <p14:xfrm>
              <a:off x="4538067" y="3982490"/>
              <a:ext cx="394920" cy="256320"/>
            </p14:xfrm>
          </p:contentPart>
        </mc:Choice>
        <mc:Fallback xmlns="">
          <p:pic>
            <p:nvPicPr>
              <p:cNvPr id="136" name="Ink 135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525107" y="3969151"/>
                <a:ext cx="421200" cy="2826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37" name="Ink 136"/>
              <p14:cNvContentPartPr/>
              <p14:nvPr/>
            </p14:nvContentPartPr>
            <p14:xfrm>
              <a:off x="4389493" y="3176596"/>
              <a:ext cx="50400" cy="477360"/>
            </p14:xfrm>
          </p:contentPart>
        </mc:Choice>
        <mc:Fallback xmlns="">
          <p:pic>
            <p:nvPicPr>
              <p:cNvPr id="137" name="Ink 13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67331" y="3158610"/>
                <a:ext cx="94723" cy="5176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38" name="Ink 137"/>
              <p14:cNvContentPartPr/>
              <p14:nvPr/>
            </p14:nvContentPartPr>
            <p14:xfrm>
              <a:off x="4389493" y="3142036"/>
              <a:ext cx="566280" cy="511920"/>
            </p14:xfrm>
          </p:contentPart>
        </mc:Choice>
        <mc:Fallback xmlns="">
          <p:pic>
            <p:nvPicPr>
              <p:cNvPr id="138" name="Ink 137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377621" y="3132669"/>
                <a:ext cx="601538" cy="5447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39" name="Ink 138"/>
              <p14:cNvContentPartPr/>
              <p14:nvPr/>
            </p14:nvContentPartPr>
            <p14:xfrm>
              <a:off x="4493893" y="3306916"/>
              <a:ext cx="394920" cy="256320"/>
            </p14:xfrm>
          </p:contentPart>
        </mc:Choice>
        <mc:Fallback xmlns="">
          <p:pic>
            <p:nvPicPr>
              <p:cNvPr id="139" name="Ink 138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480933" y="3293577"/>
                <a:ext cx="421200" cy="2826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40" name="Ink 139"/>
              <p14:cNvContentPartPr/>
              <p14:nvPr/>
            </p14:nvContentPartPr>
            <p14:xfrm>
              <a:off x="4389493" y="2462202"/>
              <a:ext cx="50400" cy="477360"/>
            </p14:xfrm>
          </p:contentPart>
        </mc:Choice>
        <mc:Fallback xmlns="">
          <p:pic>
            <p:nvPicPr>
              <p:cNvPr id="140" name="Ink 13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67331" y="2444216"/>
                <a:ext cx="94723" cy="5176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41" name="Ink 140"/>
              <p14:cNvContentPartPr/>
              <p14:nvPr/>
            </p14:nvContentPartPr>
            <p14:xfrm>
              <a:off x="4389493" y="2427642"/>
              <a:ext cx="566280" cy="511920"/>
            </p14:xfrm>
          </p:contentPart>
        </mc:Choice>
        <mc:Fallback xmlns="">
          <p:pic>
            <p:nvPicPr>
              <p:cNvPr id="141" name="Ink 140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377621" y="2418275"/>
                <a:ext cx="601538" cy="5447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42" name="Ink 141"/>
              <p14:cNvContentPartPr/>
              <p14:nvPr/>
            </p14:nvContentPartPr>
            <p14:xfrm>
              <a:off x="4493893" y="2592522"/>
              <a:ext cx="394920" cy="256320"/>
            </p14:xfrm>
          </p:contentPart>
        </mc:Choice>
        <mc:Fallback xmlns="">
          <p:pic>
            <p:nvPicPr>
              <p:cNvPr id="142" name="Ink 141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480933" y="2579183"/>
                <a:ext cx="421200" cy="2826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143" name="Ink 142"/>
              <p14:cNvContentPartPr/>
              <p14:nvPr/>
            </p14:nvContentPartPr>
            <p14:xfrm>
              <a:off x="4379667" y="1698480"/>
              <a:ext cx="50400" cy="477360"/>
            </p14:xfrm>
          </p:contentPart>
        </mc:Choice>
        <mc:Fallback xmlns="">
          <p:pic>
            <p:nvPicPr>
              <p:cNvPr id="143" name="Ink 14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57505" y="1680494"/>
                <a:ext cx="94723" cy="5176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44" name="Ink 143"/>
              <p14:cNvContentPartPr/>
              <p14:nvPr/>
            </p14:nvContentPartPr>
            <p14:xfrm>
              <a:off x="4379667" y="1663920"/>
              <a:ext cx="566280" cy="511920"/>
            </p14:xfrm>
          </p:contentPart>
        </mc:Choice>
        <mc:Fallback xmlns="">
          <p:pic>
            <p:nvPicPr>
              <p:cNvPr id="144" name="Ink 14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367795" y="1654553"/>
                <a:ext cx="601538" cy="5447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145" name="Ink 144"/>
              <p14:cNvContentPartPr/>
              <p14:nvPr/>
            </p14:nvContentPartPr>
            <p14:xfrm>
              <a:off x="4484067" y="1828800"/>
              <a:ext cx="394920" cy="256320"/>
            </p14:xfrm>
          </p:contentPart>
        </mc:Choice>
        <mc:Fallback xmlns="">
          <p:pic>
            <p:nvPicPr>
              <p:cNvPr id="145" name="Ink 144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471107" y="1815461"/>
                <a:ext cx="421200" cy="2826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146" name="Ink 145"/>
              <p14:cNvContentPartPr/>
              <p14:nvPr/>
            </p14:nvContentPartPr>
            <p14:xfrm>
              <a:off x="4377408" y="1045690"/>
              <a:ext cx="50400" cy="477360"/>
            </p14:xfrm>
          </p:contentPart>
        </mc:Choice>
        <mc:Fallback xmlns="">
          <p:pic>
            <p:nvPicPr>
              <p:cNvPr id="146" name="Ink 14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55246" y="1027704"/>
                <a:ext cx="94723" cy="5176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147" name="Ink 146"/>
              <p14:cNvContentPartPr/>
              <p14:nvPr/>
            </p14:nvContentPartPr>
            <p14:xfrm>
              <a:off x="4377408" y="1011130"/>
              <a:ext cx="566280" cy="511920"/>
            </p14:xfrm>
          </p:contentPart>
        </mc:Choice>
        <mc:Fallback xmlns="">
          <p:pic>
            <p:nvPicPr>
              <p:cNvPr id="147" name="Ink 146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365536" y="1001763"/>
                <a:ext cx="601538" cy="5447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148" name="Ink 147"/>
              <p14:cNvContentPartPr/>
              <p14:nvPr/>
            </p14:nvContentPartPr>
            <p14:xfrm>
              <a:off x="4481808" y="1176010"/>
              <a:ext cx="394920" cy="256320"/>
            </p14:xfrm>
          </p:contentPart>
        </mc:Choice>
        <mc:Fallback xmlns="">
          <p:pic>
            <p:nvPicPr>
              <p:cNvPr id="148" name="Ink 147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468848" y="1162671"/>
                <a:ext cx="421200" cy="2826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149" name="Ink 148"/>
              <p14:cNvContentPartPr/>
              <p14:nvPr/>
            </p14:nvContentPartPr>
            <p14:xfrm>
              <a:off x="5600119" y="3852170"/>
              <a:ext cx="50400" cy="477360"/>
            </p14:xfrm>
          </p:contentPart>
        </mc:Choice>
        <mc:Fallback xmlns="">
          <p:pic>
            <p:nvPicPr>
              <p:cNvPr id="149" name="Ink 14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77957" y="3834184"/>
                <a:ext cx="94723" cy="5176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150" name="Ink 149"/>
              <p14:cNvContentPartPr/>
              <p14:nvPr/>
            </p14:nvContentPartPr>
            <p14:xfrm>
              <a:off x="5600119" y="3817610"/>
              <a:ext cx="566280" cy="511920"/>
            </p14:xfrm>
          </p:contentPart>
        </mc:Choice>
        <mc:Fallback xmlns="">
          <p:pic>
            <p:nvPicPr>
              <p:cNvPr id="150" name="Ink 149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588247" y="3808243"/>
                <a:ext cx="601538" cy="5447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151" name="Ink 150"/>
              <p14:cNvContentPartPr/>
              <p14:nvPr/>
            </p14:nvContentPartPr>
            <p14:xfrm>
              <a:off x="5704519" y="3982490"/>
              <a:ext cx="394920" cy="256320"/>
            </p14:xfrm>
          </p:contentPart>
        </mc:Choice>
        <mc:Fallback xmlns="">
          <p:pic>
            <p:nvPicPr>
              <p:cNvPr id="151" name="Ink 150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91559" y="3969151"/>
                <a:ext cx="421200" cy="2826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152" name="Ink 151"/>
              <p14:cNvContentPartPr/>
              <p14:nvPr/>
            </p14:nvContentPartPr>
            <p14:xfrm>
              <a:off x="5546119" y="3108577"/>
              <a:ext cx="50400" cy="477360"/>
            </p14:xfrm>
          </p:contentPart>
        </mc:Choice>
        <mc:Fallback xmlns="">
          <p:pic>
            <p:nvPicPr>
              <p:cNvPr id="152" name="Ink 15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23957" y="3090591"/>
                <a:ext cx="94723" cy="5176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153" name="Ink 152"/>
              <p14:cNvContentPartPr/>
              <p14:nvPr/>
            </p14:nvContentPartPr>
            <p14:xfrm>
              <a:off x="5546119" y="3074017"/>
              <a:ext cx="566280" cy="511920"/>
            </p14:xfrm>
          </p:contentPart>
        </mc:Choice>
        <mc:Fallback xmlns="">
          <p:pic>
            <p:nvPicPr>
              <p:cNvPr id="153" name="Ink 15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534247" y="3064650"/>
                <a:ext cx="601538" cy="5447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54" name="Ink 153"/>
              <p14:cNvContentPartPr/>
              <p14:nvPr/>
            </p14:nvContentPartPr>
            <p14:xfrm>
              <a:off x="5650519" y="3238897"/>
              <a:ext cx="394920" cy="256320"/>
            </p14:xfrm>
          </p:contentPart>
        </mc:Choice>
        <mc:Fallback xmlns="">
          <p:pic>
            <p:nvPicPr>
              <p:cNvPr id="154" name="Ink 15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37559" y="3225558"/>
                <a:ext cx="421200" cy="2826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155" name="Ink 154"/>
              <p14:cNvContentPartPr/>
              <p14:nvPr/>
            </p14:nvContentPartPr>
            <p14:xfrm>
              <a:off x="5543999" y="1653144"/>
              <a:ext cx="50400" cy="477360"/>
            </p14:xfrm>
          </p:contentPart>
        </mc:Choice>
        <mc:Fallback xmlns="">
          <p:pic>
            <p:nvPicPr>
              <p:cNvPr id="155" name="Ink 15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21837" y="1635158"/>
                <a:ext cx="94723" cy="5176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156" name="Ink 155"/>
              <p14:cNvContentPartPr/>
              <p14:nvPr/>
            </p14:nvContentPartPr>
            <p14:xfrm>
              <a:off x="5546119" y="1653144"/>
              <a:ext cx="566280" cy="511920"/>
            </p14:xfrm>
          </p:contentPart>
        </mc:Choice>
        <mc:Fallback xmlns="">
          <p:pic>
            <p:nvPicPr>
              <p:cNvPr id="156" name="Ink 15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534247" y="1643777"/>
                <a:ext cx="601538" cy="5447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157" name="Ink 156"/>
              <p14:cNvContentPartPr/>
              <p14:nvPr/>
            </p14:nvContentPartPr>
            <p14:xfrm>
              <a:off x="5625319" y="1791720"/>
              <a:ext cx="394920" cy="256320"/>
            </p14:xfrm>
          </p:contentPart>
        </mc:Choice>
        <mc:Fallback xmlns="">
          <p:pic>
            <p:nvPicPr>
              <p:cNvPr id="157" name="Ink 156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12359" y="1778381"/>
                <a:ext cx="421200" cy="2826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158" name="Ink 157"/>
              <p14:cNvContentPartPr/>
              <p14:nvPr/>
            </p14:nvContentPartPr>
            <p14:xfrm>
              <a:off x="5520919" y="2425122"/>
              <a:ext cx="50400" cy="477360"/>
            </p14:xfrm>
          </p:contentPart>
        </mc:Choice>
        <mc:Fallback xmlns="">
          <p:pic>
            <p:nvPicPr>
              <p:cNvPr id="158" name="Ink 15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98757" y="2407136"/>
                <a:ext cx="94723" cy="5176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159" name="Ink 158"/>
              <p14:cNvContentPartPr/>
              <p14:nvPr/>
            </p14:nvContentPartPr>
            <p14:xfrm>
              <a:off x="5520919" y="2390562"/>
              <a:ext cx="566280" cy="511920"/>
            </p14:xfrm>
          </p:contentPart>
        </mc:Choice>
        <mc:Fallback xmlns="">
          <p:pic>
            <p:nvPicPr>
              <p:cNvPr id="159" name="Ink 158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509047" y="2381195"/>
                <a:ext cx="601538" cy="5447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160" name="Ink 159"/>
              <p14:cNvContentPartPr/>
              <p14:nvPr/>
            </p14:nvContentPartPr>
            <p14:xfrm>
              <a:off x="5625319" y="2555442"/>
              <a:ext cx="394920" cy="256320"/>
            </p14:xfrm>
          </p:contentPart>
        </mc:Choice>
        <mc:Fallback xmlns="">
          <p:pic>
            <p:nvPicPr>
              <p:cNvPr id="160" name="Ink 159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12359" y="2542103"/>
                <a:ext cx="421200" cy="2826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161" name="Ink 160"/>
              <p14:cNvContentPartPr/>
              <p14:nvPr/>
            </p14:nvContentPartPr>
            <p14:xfrm>
              <a:off x="6618453" y="3815090"/>
              <a:ext cx="50400" cy="477360"/>
            </p14:xfrm>
          </p:contentPart>
        </mc:Choice>
        <mc:Fallback xmlns="">
          <p:pic>
            <p:nvPicPr>
              <p:cNvPr id="161" name="Ink 16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96291" y="3797104"/>
                <a:ext cx="94723" cy="5176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162" name="Ink 161"/>
              <p14:cNvContentPartPr/>
              <p14:nvPr/>
            </p14:nvContentPartPr>
            <p14:xfrm>
              <a:off x="6618453" y="3780530"/>
              <a:ext cx="566280" cy="511920"/>
            </p14:xfrm>
          </p:contentPart>
        </mc:Choice>
        <mc:Fallback xmlns="">
          <p:pic>
            <p:nvPicPr>
              <p:cNvPr id="162" name="Ink 161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06581" y="3771163"/>
                <a:ext cx="601538" cy="5447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163" name="Ink 162"/>
              <p14:cNvContentPartPr/>
              <p14:nvPr/>
            </p14:nvContentPartPr>
            <p14:xfrm>
              <a:off x="6722853" y="3945410"/>
              <a:ext cx="394920" cy="256320"/>
            </p14:xfrm>
          </p:contentPart>
        </mc:Choice>
        <mc:Fallback xmlns="">
          <p:pic>
            <p:nvPicPr>
              <p:cNvPr id="163" name="Ink 162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709893" y="3932071"/>
                <a:ext cx="421200" cy="2826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164" name="Ink 163"/>
              <p14:cNvContentPartPr/>
              <p14:nvPr/>
            </p14:nvContentPartPr>
            <p14:xfrm>
              <a:off x="6574279" y="3139516"/>
              <a:ext cx="50400" cy="477360"/>
            </p14:xfrm>
          </p:contentPart>
        </mc:Choice>
        <mc:Fallback xmlns="">
          <p:pic>
            <p:nvPicPr>
              <p:cNvPr id="164" name="Ink 16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52117" y="3121530"/>
                <a:ext cx="94723" cy="5176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165" name="Ink 164"/>
              <p14:cNvContentPartPr/>
              <p14:nvPr/>
            </p14:nvContentPartPr>
            <p14:xfrm>
              <a:off x="6574279" y="3104956"/>
              <a:ext cx="566280" cy="511920"/>
            </p14:xfrm>
          </p:contentPart>
        </mc:Choice>
        <mc:Fallback xmlns="">
          <p:pic>
            <p:nvPicPr>
              <p:cNvPr id="165" name="Ink 16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62407" y="3095589"/>
                <a:ext cx="601538" cy="5447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166" name="Ink 165"/>
              <p14:cNvContentPartPr/>
              <p14:nvPr/>
            </p14:nvContentPartPr>
            <p14:xfrm>
              <a:off x="6678679" y="3269836"/>
              <a:ext cx="394920" cy="256320"/>
            </p14:xfrm>
          </p:contentPart>
        </mc:Choice>
        <mc:Fallback xmlns="">
          <p:pic>
            <p:nvPicPr>
              <p:cNvPr id="166" name="Ink 165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665719" y="3256497"/>
                <a:ext cx="421200" cy="2826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167" name="Ink 166"/>
              <p14:cNvContentPartPr/>
              <p14:nvPr/>
            </p14:nvContentPartPr>
            <p14:xfrm>
              <a:off x="6574279" y="2425122"/>
              <a:ext cx="50400" cy="477360"/>
            </p14:xfrm>
          </p:contentPart>
        </mc:Choice>
        <mc:Fallback xmlns="">
          <p:pic>
            <p:nvPicPr>
              <p:cNvPr id="167" name="Ink 16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52117" y="2407136"/>
                <a:ext cx="94723" cy="5176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168" name="Ink 167"/>
              <p14:cNvContentPartPr/>
              <p14:nvPr/>
            </p14:nvContentPartPr>
            <p14:xfrm>
              <a:off x="6574279" y="2390562"/>
              <a:ext cx="566280" cy="511920"/>
            </p14:xfrm>
          </p:contentPart>
        </mc:Choice>
        <mc:Fallback xmlns="">
          <p:pic>
            <p:nvPicPr>
              <p:cNvPr id="168" name="Ink 167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62407" y="2381195"/>
                <a:ext cx="601538" cy="5447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169" name="Ink 168"/>
              <p14:cNvContentPartPr/>
              <p14:nvPr/>
            </p14:nvContentPartPr>
            <p14:xfrm>
              <a:off x="6678679" y="2555442"/>
              <a:ext cx="394920" cy="256320"/>
            </p14:xfrm>
          </p:contentPart>
        </mc:Choice>
        <mc:Fallback xmlns="">
          <p:pic>
            <p:nvPicPr>
              <p:cNvPr id="169" name="Ink 168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665719" y="2542103"/>
                <a:ext cx="421200" cy="2826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170" name="Ink 169"/>
              <p14:cNvContentPartPr/>
              <p14:nvPr/>
            </p14:nvContentPartPr>
            <p14:xfrm>
              <a:off x="6564453" y="1661400"/>
              <a:ext cx="50400" cy="477360"/>
            </p14:xfrm>
          </p:contentPart>
        </mc:Choice>
        <mc:Fallback xmlns="">
          <p:pic>
            <p:nvPicPr>
              <p:cNvPr id="170" name="Ink 16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42291" y="1643414"/>
                <a:ext cx="94723" cy="5176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171" name="Ink 170"/>
              <p14:cNvContentPartPr/>
              <p14:nvPr/>
            </p14:nvContentPartPr>
            <p14:xfrm>
              <a:off x="6564453" y="1626840"/>
              <a:ext cx="566280" cy="511920"/>
            </p14:xfrm>
          </p:contentPart>
        </mc:Choice>
        <mc:Fallback xmlns="">
          <p:pic>
            <p:nvPicPr>
              <p:cNvPr id="171" name="Ink 170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52581" y="1617473"/>
                <a:ext cx="601538" cy="5447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172" name="Ink 171"/>
              <p14:cNvContentPartPr/>
              <p14:nvPr/>
            </p14:nvContentPartPr>
            <p14:xfrm>
              <a:off x="6668853" y="1791720"/>
              <a:ext cx="394920" cy="256320"/>
            </p14:xfrm>
          </p:contentPart>
        </mc:Choice>
        <mc:Fallback xmlns="">
          <p:pic>
            <p:nvPicPr>
              <p:cNvPr id="172" name="Ink 171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655893" y="1778381"/>
                <a:ext cx="421200" cy="2826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173" name="Ink 172"/>
              <p14:cNvContentPartPr/>
              <p14:nvPr/>
            </p14:nvContentPartPr>
            <p14:xfrm>
              <a:off x="6562194" y="1008610"/>
              <a:ext cx="50400" cy="477360"/>
            </p14:xfrm>
          </p:contentPart>
        </mc:Choice>
        <mc:Fallback xmlns="">
          <p:pic>
            <p:nvPicPr>
              <p:cNvPr id="173" name="Ink 17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40032" y="990624"/>
                <a:ext cx="94723" cy="5176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174" name="Ink 173"/>
              <p14:cNvContentPartPr/>
              <p14:nvPr/>
            </p14:nvContentPartPr>
            <p14:xfrm>
              <a:off x="6562194" y="974050"/>
              <a:ext cx="566280" cy="511920"/>
            </p14:xfrm>
          </p:contentPart>
        </mc:Choice>
        <mc:Fallback xmlns="">
          <p:pic>
            <p:nvPicPr>
              <p:cNvPr id="174" name="Ink 17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50322" y="964683"/>
                <a:ext cx="601538" cy="5447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175" name="Ink 174"/>
              <p14:cNvContentPartPr/>
              <p14:nvPr/>
            </p14:nvContentPartPr>
            <p14:xfrm>
              <a:off x="6666594" y="1138930"/>
              <a:ext cx="394920" cy="256320"/>
            </p14:xfrm>
          </p:contentPart>
        </mc:Choice>
        <mc:Fallback xmlns="">
          <p:pic>
            <p:nvPicPr>
              <p:cNvPr id="175" name="Ink 174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653634" y="1125591"/>
                <a:ext cx="421200" cy="2826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176" name="Ink 175"/>
              <p14:cNvContentPartPr/>
              <p14:nvPr/>
            </p14:nvContentPartPr>
            <p14:xfrm>
              <a:off x="6564453" y="399711"/>
              <a:ext cx="50400" cy="477360"/>
            </p14:xfrm>
          </p:contentPart>
        </mc:Choice>
        <mc:Fallback xmlns="">
          <p:pic>
            <p:nvPicPr>
              <p:cNvPr id="176" name="Ink 17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42291" y="381725"/>
                <a:ext cx="94723" cy="5176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177" name="Ink 176"/>
              <p14:cNvContentPartPr/>
              <p14:nvPr/>
            </p14:nvContentPartPr>
            <p14:xfrm>
              <a:off x="6564453" y="365151"/>
              <a:ext cx="566280" cy="511920"/>
            </p14:xfrm>
          </p:contentPart>
        </mc:Choice>
        <mc:Fallback xmlns="">
          <p:pic>
            <p:nvPicPr>
              <p:cNvPr id="177" name="Ink 176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52581" y="355784"/>
                <a:ext cx="601538" cy="5447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178" name="Ink 177"/>
              <p14:cNvContentPartPr/>
              <p14:nvPr/>
            </p14:nvContentPartPr>
            <p14:xfrm>
              <a:off x="6668853" y="530031"/>
              <a:ext cx="394920" cy="256320"/>
            </p14:xfrm>
          </p:contentPart>
        </mc:Choice>
        <mc:Fallback xmlns="">
          <p:pic>
            <p:nvPicPr>
              <p:cNvPr id="178" name="Ink 177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655893" y="516692"/>
                <a:ext cx="421200" cy="28263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7257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0" grpId="0" animBg="1"/>
      <p:bldP spid="11" grpId="0"/>
      <p:bldP spid="5" grpId="0" animBg="1"/>
      <p:bldP spid="39" grpId="0" build="p"/>
      <p:bldP spid="4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79170" y="1485900"/>
            <a:ext cx="69723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create a picture graph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organizing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data and creating a key,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title and labels. 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10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5723</TotalTime>
  <Words>169</Words>
  <Application>Microsoft Office PowerPoint</Application>
  <PresentationFormat>On-screen Show (16:10)</PresentationFormat>
  <Paragraphs>55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Courier New</vt:lpstr>
      <vt:lpstr>Wingdings</vt:lpstr>
      <vt:lpstr>Calibri</vt:lpstr>
      <vt:lpstr>Verdana</vt:lpstr>
      <vt:lpstr>Orly's Font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275</cp:revision>
  <dcterms:created xsi:type="dcterms:W3CDTF">2011-06-12T17:04:43Z</dcterms:created>
  <dcterms:modified xsi:type="dcterms:W3CDTF">2015-06-07T14:53:21Z</dcterms:modified>
</cp:coreProperties>
</file>